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9" r:id="rId3"/>
    <p:sldId id="258" r:id="rId4"/>
    <p:sldId id="260" r:id="rId5"/>
    <p:sldId id="257" r:id="rId6"/>
    <p:sldId id="264" r:id="rId7"/>
    <p:sldId id="261" r:id="rId8"/>
    <p:sldId id="273" r:id="rId9"/>
    <p:sldId id="272" r:id="rId10"/>
    <p:sldId id="279" r:id="rId11"/>
  </p:sldIdLst>
  <p:sldSz cx="9144000" cy="5143500" type="screen16x9"/>
  <p:notesSz cx="6858000" cy="9144000"/>
  <p:embeddedFontLst>
    <p:embeddedFont>
      <p:font typeface="Anton" pitchFamily="2" charset="0"/>
      <p:regular r:id="rId13"/>
    </p:embeddedFont>
    <p:embeddedFont>
      <p:font typeface="Aptos Narrow" panose="020B0004020202020204" pitchFamily="34" charset="0"/>
      <p:regular r:id="rId14"/>
      <p:bold r:id="rId15"/>
      <p:italic r:id="rId16"/>
      <p:boldItalic r:id="rId17"/>
    </p:embeddedFont>
    <p:embeddedFont>
      <p:font typeface="DM Serif Display" pitchFamily="2" charset="0"/>
      <p:regular r:id="rId18"/>
      <p:italic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Condensed Light" panose="02000000000000000000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E90B6-BE59-43B0-AC7C-F50EB49C7F26}">
  <a:tblStyle styleId="{906E90B6-BE59-43B0-AC7C-F50EB49C7F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45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plotArea>
      <c:layout>
        <c:manualLayout>
          <c:layoutTarget val="inner"/>
          <c:xMode val="edge"/>
          <c:yMode val="edge"/>
          <c:x val="0.26938083138662183"/>
          <c:y val="7.8703703703703706E-2"/>
          <c:w val="0.64392146380413873"/>
          <c:h val="0.8368653739066823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Sheet2!$A$4:$A$7</c:f>
              <c:strCache>
                <c:ptCount val="3"/>
                <c:pt idx="0">
                  <c:v>Astoria</c:v>
                </c:pt>
                <c:pt idx="1">
                  <c:v>Hell's Kitchen</c:v>
                </c:pt>
                <c:pt idx="2">
                  <c:v>Lower Manhattan</c:v>
                </c:pt>
              </c:strCache>
            </c:strRef>
          </c:cat>
          <c:val>
            <c:numRef>
              <c:f>Sheet2!$B$4:$B$7</c:f>
              <c:numCache>
                <c:formatCode>General</c:formatCode>
                <c:ptCount val="3"/>
                <c:pt idx="0">
                  <c:v>50599</c:v>
                </c:pt>
                <c:pt idx="1">
                  <c:v>50735</c:v>
                </c:pt>
                <c:pt idx="2">
                  <c:v>47782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9C8-47D6-8BA3-9D3E7D448F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340492271"/>
        <c:axId val="340495151"/>
      </c:barChart>
      <c:valAx>
        <c:axId val="3404951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accent3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 dirty="0">
                    <a:solidFill>
                      <a:schemeClr val="accent3">
                        <a:lumMod val="50000"/>
                      </a:schemeClr>
                    </a:solidFill>
                  </a:rPr>
                  <a:t>No of Customers </a:t>
                </a:r>
              </a:p>
            </c:rich>
          </c:tx>
          <c:layout>
            <c:manualLayout>
              <c:xMode val="edge"/>
              <c:yMode val="edge"/>
              <c:x val="7.9472938747461423E-4"/>
              <c:y val="0.931526763503030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accent3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0492271"/>
        <c:crossBetween val="between"/>
      </c:valAx>
      <c:catAx>
        <c:axId val="3404922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accent3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 dirty="0">
                    <a:solidFill>
                      <a:schemeClr val="accent3">
                        <a:lumMod val="50000"/>
                      </a:schemeClr>
                    </a:solidFill>
                  </a:rPr>
                  <a:t>Store Locations</a:t>
                </a:r>
                <a:r>
                  <a:rPr lang="en-ZA" baseline="0" dirty="0">
                    <a:solidFill>
                      <a:schemeClr val="accent3">
                        <a:lumMod val="50000"/>
                      </a:schemeClr>
                    </a:solidFill>
                  </a:rPr>
                  <a:t> </a:t>
                </a:r>
                <a:endParaRPr lang="en-ZA" dirty="0">
                  <a:solidFill>
                    <a:schemeClr val="accent3">
                      <a:lumMod val="50000"/>
                    </a:schemeClr>
                  </a:solidFill>
                </a:endParaRPr>
              </a:p>
            </c:rich>
          </c:tx>
          <c:layout>
            <c:manualLayout>
              <c:xMode val="edge"/>
              <c:yMode val="edge"/>
              <c:x val="1.4556179786012695E-2"/>
              <c:y val="0.340517705947828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accent3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0495151"/>
        <c:crossesAt val="46000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[Coffee Shop.csv]Sheet2!PivotTable2</c:name>
    <c:fmtId val="7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2964469032503606E-2"/>
          <c:y val="2.3264071157771946E-2"/>
          <c:w val="0.75034752420658413"/>
          <c:h val="0.7994207494896471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Sheet2!$B$5:$B$14</c:f>
              <c:numCache>
                <c:formatCode>General</c:formatCode>
                <c:ptCount val="9"/>
                <c:pt idx="0">
                  <c:v>3662</c:v>
                </c:pt>
                <c:pt idx="1">
                  <c:v>205</c:v>
                </c:pt>
                <c:pt idx="2">
                  <c:v>8075</c:v>
                </c:pt>
                <c:pt idx="3">
                  <c:v>441</c:v>
                </c:pt>
                <c:pt idx="4">
                  <c:v>1685</c:v>
                </c:pt>
                <c:pt idx="5">
                  <c:v>587</c:v>
                </c:pt>
                <c:pt idx="6">
                  <c:v>304</c:v>
                </c:pt>
                <c:pt idx="7">
                  <c:v>104</c:v>
                </c:pt>
                <c:pt idx="8">
                  <c:v>6494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4D-41C9-BB4E-5FF6B40F4593}"/>
            </c:ext>
          </c:extLst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Sheet2!$C$5:$C$14</c:f>
              <c:numCache>
                <c:formatCode>General</c:formatCode>
                <c:ptCount val="9"/>
                <c:pt idx="0">
                  <c:v>3398</c:v>
                </c:pt>
                <c:pt idx="1">
                  <c:v>100</c:v>
                </c:pt>
                <c:pt idx="2">
                  <c:v>8411</c:v>
                </c:pt>
                <c:pt idx="3">
                  <c:v>616</c:v>
                </c:pt>
                <c:pt idx="4">
                  <c:v>1624</c:v>
                </c:pt>
                <c:pt idx="5">
                  <c:v>955</c:v>
                </c:pt>
                <c:pt idx="6">
                  <c:v>423</c:v>
                </c:pt>
                <c:pt idx="7">
                  <c:v>187</c:v>
                </c:pt>
                <c:pt idx="8">
                  <c:v>6452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4D-41C9-BB4E-5FF6B40F4593}"/>
            </c:ext>
          </c:extLst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Sheet2!$A$5:$A$14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Sheet2!$D$5:$D$14</c:f>
              <c:numCache>
                <c:formatCode>General</c:formatCode>
                <c:ptCount val="9"/>
                <c:pt idx="0">
                  <c:v>3514</c:v>
                </c:pt>
                <c:pt idx="1">
                  <c:v>268</c:v>
                </c:pt>
                <c:pt idx="2">
                  <c:v>7537</c:v>
                </c:pt>
                <c:pt idx="3">
                  <c:v>447</c:v>
                </c:pt>
                <c:pt idx="4">
                  <c:v>1399</c:v>
                </c:pt>
                <c:pt idx="5">
                  <c:v>1045</c:v>
                </c:pt>
                <c:pt idx="6">
                  <c:v>343</c:v>
                </c:pt>
                <c:pt idx="7">
                  <c:v>155</c:v>
                </c:pt>
                <c:pt idx="8">
                  <c:v>5634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E4D-41C9-BB4E-5FF6B40F45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3318832"/>
        <c:axId val="803321232"/>
      </c:barChart>
      <c:catAx>
        <c:axId val="803318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3321232"/>
        <c:crosses val="autoZero"/>
        <c:auto val="1"/>
        <c:lblAlgn val="ctr"/>
        <c:lblOffset val="100"/>
        <c:noMultiLvlLbl val="0"/>
      </c:catAx>
      <c:valAx>
        <c:axId val="803321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3318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ln>
                    <a:noFill/>
                  </a:ln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6590909090909088E-2"/>
          <c:y val="6.8945206204525683E-2"/>
          <c:w val="0.8125"/>
          <c:h val="0.79389224338132836"/>
        </c:manualLayout>
      </c:layout>
      <c:pie3DChart>
        <c:varyColors val="1"/>
        <c:ser>
          <c:idx val="0"/>
          <c:order val="0"/>
          <c:tx>
            <c:strRef>
              <c:f>Sheet2!$B$3</c:f>
              <c:strCache>
                <c:ptCount val="1"/>
                <c:pt idx="0">
                  <c:v>Count of REVENUE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A8B-4929-97C2-0DBE0727373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A8B-4929-97C2-0DBE0727373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A8B-4929-97C2-0DBE0727373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A8B-4929-97C2-0DBE07273739}"/>
              </c:ext>
            </c:extLst>
          </c:dPt>
          <c:dLbls>
            <c:dLbl>
              <c:idx val="0"/>
              <c:layout>
                <c:manualLayout>
                  <c:x val="1.7831364829396325E-2"/>
                  <c:y val="-3.8778433945756779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Afternoon </a:t>
                    </a:r>
                    <a:r>
                      <a:rPr lang="en-US" baseline="0" dirty="0"/>
                      <a:t>
</a:t>
                    </a:r>
                    <a:fld id="{F3CD5D22-5EAC-4950-A781-CC812827422D}" type="PERCENTAGE">
                      <a:rPr lang="en-US" baseline="0"/>
                      <a:pPr/>
                      <a:t>[PERCENTAGE]</a:t>
                    </a:fld>
                    <a:endParaRPr lang="en-US" baseline="0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A8B-4929-97C2-0DBE07273739}"/>
                </c:ext>
              </c:extLst>
            </c:dLbl>
            <c:dLbl>
              <c:idx val="1"/>
              <c:layout>
                <c:manualLayout>
                  <c:x val="2.2645450568678813E-2"/>
                  <c:y val="2.949372967951695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8B-4929-97C2-0DBE07273739}"/>
                </c:ext>
              </c:extLst>
            </c:dLbl>
            <c:dLbl>
              <c:idx val="2"/>
              <c:layout>
                <c:manualLayout>
                  <c:x val="1.7694444444444443E-2"/>
                  <c:y val="-0.2502722944728286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8B-4929-97C2-0DBE07273739}"/>
                </c:ext>
              </c:extLst>
            </c:dLbl>
            <c:dLbl>
              <c:idx val="3"/>
              <c:layout>
                <c:manualLayout>
                  <c:x val="3.0737741589119544E-3"/>
                  <c:y val="0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8B-4929-97C2-0DBE07273739}"/>
                </c:ext>
              </c:extLst>
            </c:dLbl>
            <c:spPr>
              <a:noFill/>
              <a:ln>
                <a:solidFill>
                  <a:schemeClr val="accent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ln>
                      <a:noFill/>
                    </a:ln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Sheet2!$A$4:$A$8</c:f>
              <c:strCache>
                <c:ptCount val="4"/>
                <c:pt idx="0">
                  <c:v>Afetrnoon</c:v>
                </c:pt>
                <c:pt idx="1">
                  <c:v>Evening</c:v>
                </c:pt>
                <c:pt idx="2">
                  <c:v>Morning</c:v>
                </c:pt>
                <c:pt idx="3">
                  <c:v>Night</c:v>
                </c:pt>
              </c:strCache>
            </c:strRef>
          </c:cat>
          <c:val>
            <c:numRef>
              <c:f>Sheet2!$B$4:$B$8</c:f>
              <c:numCache>
                <c:formatCode>General</c:formatCode>
                <c:ptCount val="4"/>
                <c:pt idx="0">
                  <c:v>21490</c:v>
                </c:pt>
                <c:pt idx="1">
                  <c:v>14333</c:v>
                </c:pt>
                <c:pt idx="2">
                  <c:v>27694</c:v>
                </c:pt>
                <c:pt idx="3">
                  <c:v>548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A8B-4929-97C2-0DBE07273739}"/>
            </c:ext>
          </c:extLst>
        </c:ser>
        <c:ser>
          <c:idx val="1"/>
          <c:order val="1"/>
          <c:tx>
            <c:strRef>
              <c:f>Sheet2!$C$3</c:f>
              <c:strCache>
                <c:ptCount val="1"/>
                <c:pt idx="0">
                  <c:v>Sum of TRANSACTION_ID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A-DA8B-4929-97C2-0DBE0727373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C-DA8B-4929-97C2-0DBE0727373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DA8B-4929-97C2-0DBE0727373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DA8B-4929-97C2-0DBE07273739}"/>
              </c:ext>
            </c:extLst>
          </c:dPt>
          <c:cat>
            <c:strRef>
              <c:f>Sheet2!$A$4:$A$8</c:f>
              <c:strCache>
                <c:ptCount val="4"/>
                <c:pt idx="0">
                  <c:v>Afetrnoon</c:v>
                </c:pt>
                <c:pt idx="1">
                  <c:v>Evening</c:v>
                </c:pt>
                <c:pt idx="2">
                  <c:v>Morning</c:v>
                </c:pt>
                <c:pt idx="3">
                  <c:v>Night</c:v>
                </c:pt>
              </c:strCache>
            </c:strRef>
          </c:cat>
          <c:val>
            <c:numRef>
              <c:f>Sheet2!$C$4:$C$8</c:f>
              <c:numCache>
                <c:formatCode>General</c:formatCode>
                <c:ptCount val="4"/>
                <c:pt idx="0">
                  <c:v>44427</c:v>
                </c:pt>
                <c:pt idx="1">
                  <c:v>22335</c:v>
                </c:pt>
                <c:pt idx="2">
                  <c:v>81751</c:v>
                </c:pt>
                <c:pt idx="3">
                  <c:v>603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DA8B-4929-97C2-0DBE072737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n>
            <a:noFill/>
          </a:ln>
          <a:solidFill>
            <a:schemeClr val="tx1"/>
          </a:solidFill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51A-4365-8C49-CD8420A4C4B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51A-4365-8C49-CD8420A4C4BC}"/>
              </c:ext>
            </c:extLst>
          </c:dPt>
          <c:cat>
            <c:strRef>
              <c:f>Sheet2!$A$10:$A$11</c:f>
              <c:strCache>
                <c:ptCount val="2"/>
                <c:pt idx="0">
                  <c:v>Astoria</c:v>
                </c:pt>
                <c:pt idx="1">
                  <c:v>Hell's Kitchen</c:v>
                </c:pt>
              </c:strCache>
            </c:strRef>
          </c:cat>
          <c:val>
            <c:numRef>
              <c:f>Sheet2!$B$10:$B$11</c:f>
              <c:numCache>
                <c:formatCode>0</c:formatCode>
                <c:ptCount val="2"/>
                <c:pt idx="0">
                  <c:v>33.64863810192773</c:v>
                </c:pt>
                <c:pt idx="1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51A-4365-8C49-CD8420A4C4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58-4EAA-B9D7-23FDF0691FD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58-4EAA-B9D7-23FDF0691FD0}"/>
              </c:ext>
            </c:extLst>
          </c:dPt>
          <c:cat>
            <c:strRef>
              <c:f>Sheet2!$A$10:$A$11</c:f>
              <c:strCache>
                <c:ptCount val="2"/>
                <c:pt idx="0">
                  <c:v>Astoria</c:v>
                </c:pt>
                <c:pt idx="1">
                  <c:v>Hell's Kitchen</c:v>
                </c:pt>
              </c:strCache>
            </c:strRef>
          </c:cat>
          <c:val>
            <c:numRef>
              <c:f>Sheet2!$B$10:$B$11</c:f>
              <c:numCache>
                <c:formatCode>0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C58-4EAA-B9D7-23FDF0691F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explosion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005-4913-B4BA-CC5CC867A21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005-4913-B4BA-CC5CC867A211}"/>
              </c:ext>
            </c:extLst>
          </c:dPt>
          <c:cat>
            <c:strRef>
              <c:f>Sheet2!$A$10:$A$11</c:f>
              <c:strCache>
                <c:ptCount val="2"/>
                <c:pt idx="0">
                  <c:v>Astoria</c:v>
                </c:pt>
                <c:pt idx="1">
                  <c:v>Hell's Kitchen</c:v>
                </c:pt>
              </c:strCache>
            </c:strRef>
          </c:cat>
          <c:val>
            <c:numRef>
              <c:f>Sheet2!$B$10:$B$11</c:f>
              <c:numCache>
                <c:formatCode>0</c:formatCode>
                <c:ptCount val="2"/>
                <c:pt idx="0">
                  <c:v>32</c:v>
                </c:pt>
                <c:pt idx="1">
                  <c:v>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005-4913-B4BA-CC5CC867A2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PowerPoint]Sheet2!PivotTable2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Sheet2!$A$4:$A$10</c:f>
              <c:strCache>
                <c:ptCount val="6"/>
                <c:pt idx="0">
                  <c:v>202301</c:v>
                </c:pt>
                <c:pt idx="1">
                  <c:v>202302</c:v>
                </c:pt>
                <c:pt idx="2">
                  <c:v>202303</c:v>
                </c:pt>
                <c:pt idx="3">
                  <c:v>202304</c:v>
                </c:pt>
                <c:pt idx="4">
                  <c:v>202305</c:v>
                </c:pt>
                <c:pt idx="5">
                  <c:v>202306</c:v>
                </c:pt>
              </c:strCache>
            </c:strRef>
          </c:cat>
          <c:val>
            <c:numRef>
              <c:f>Sheet2!$B$4:$B$10</c:f>
              <c:numCache>
                <c:formatCode>"R"#\ ##0</c:formatCode>
                <c:ptCount val="6"/>
                <c:pt idx="0">
                  <c:v>9321</c:v>
                </c:pt>
                <c:pt idx="1">
                  <c:v>8579</c:v>
                </c:pt>
                <c:pt idx="2">
                  <c:v>10384</c:v>
                </c:pt>
                <c:pt idx="3">
                  <c:v>10997</c:v>
                </c:pt>
                <c:pt idx="4">
                  <c:v>12402</c:v>
                </c:pt>
                <c:pt idx="5">
                  <c:v>12382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AB-45FC-9394-96B77779EB8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784511504"/>
        <c:axId val="784504304"/>
      </c:barChart>
      <c:catAx>
        <c:axId val="784511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 dirty="0"/>
                  <a:t>Month</a:t>
                </a:r>
                <a:r>
                  <a:rPr lang="en-ZA" baseline="0" dirty="0"/>
                  <a:t> of the year </a:t>
                </a:r>
                <a:endParaRPr lang="en-Z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4504304"/>
        <c:crosses val="autoZero"/>
        <c:auto val="1"/>
        <c:lblAlgn val="ctr"/>
        <c:lblOffset val="100"/>
        <c:noMultiLvlLbl val="0"/>
      </c:catAx>
      <c:valAx>
        <c:axId val="78450430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ZA" dirty="0"/>
                  <a:t>Revenue</a:t>
                </a:r>
                <a:r>
                  <a:rPr lang="en-ZA" baseline="0" dirty="0"/>
                  <a:t> </a:t>
                </a:r>
                <a:endParaRPr lang="en-Z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R&quot;#\ ##0" sourceLinked="1"/>
        <c:majorTickMark val="none"/>
        <c:minorTickMark val="none"/>
        <c:tickLblPos val="nextTo"/>
        <c:crossAx val="78451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1e1475fa53f_0_1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1e1475fa53f_0_1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2df3d56ba9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2df3d56ba9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2df3d56ba9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2df3d56ba9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b385fd2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b385fd2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1e1475fa5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1e1475fa5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2df3d56ba9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2df3d56ba9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e1475fa53f_0_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e1475fa53f_0_8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1e1475fa53f_0_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1e1475fa53f_0_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9450" y="540000"/>
            <a:ext cx="6928500" cy="29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9625" y="3508500"/>
            <a:ext cx="6928500" cy="3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"/>
          <p:cNvSpPr txBox="1">
            <a:spLocks noGrp="1"/>
          </p:cNvSpPr>
          <p:nvPr>
            <p:ph type="title" hasCustomPrompt="1"/>
          </p:nvPr>
        </p:nvSpPr>
        <p:spPr>
          <a:xfrm>
            <a:off x="2129923" y="1717875"/>
            <a:ext cx="4884000" cy="11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1" name="Google Shape;291;p11"/>
          <p:cNvSpPr txBox="1">
            <a:spLocks noGrp="1"/>
          </p:cNvSpPr>
          <p:nvPr>
            <p:ph type="body" idx="1"/>
          </p:nvPr>
        </p:nvSpPr>
        <p:spPr>
          <a:xfrm>
            <a:off x="2129971" y="2704725"/>
            <a:ext cx="48840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912075" y="2763113"/>
            <a:ext cx="27201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912075" y="3247925"/>
            <a:ext cx="437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087238" y="1652544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3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1766777" y="281099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4821527" y="281099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1766775" y="2480810"/>
            <a:ext cx="25557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4821525" y="2480810"/>
            <a:ext cx="25557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" name="Google Shape;24;p5"/>
          <p:cNvGrpSpPr/>
          <p:nvPr/>
        </p:nvGrpSpPr>
        <p:grpSpPr>
          <a:xfrm>
            <a:off x="6921287" y="3771858"/>
            <a:ext cx="2164048" cy="1315661"/>
            <a:chOff x="6784369" y="2217533"/>
            <a:chExt cx="1139212" cy="692599"/>
          </a:xfrm>
        </p:grpSpPr>
        <p:sp>
          <p:nvSpPr>
            <p:cNvPr id="25" name="Google Shape;25;p5"/>
            <p:cNvSpPr/>
            <p:nvPr/>
          </p:nvSpPr>
          <p:spPr>
            <a:xfrm>
              <a:off x="6833782" y="2370439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7344911" y="2217533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5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-456954" y="-594022"/>
            <a:ext cx="2636519" cy="2919305"/>
            <a:chOff x="1180196" y="1611644"/>
            <a:chExt cx="1265489" cy="1401221"/>
          </a:xfrm>
        </p:grpSpPr>
        <p:sp>
          <p:nvSpPr>
            <p:cNvPr id="58" name="Google Shape;58;p5"/>
            <p:cNvSpPr/>
            <p:nvPr/>
          </p:nvSpPr>
          <p:spPr>
            <a:xfrm>
              <a:off x="1368110" y="1764685"/>
              <a:ext cx="719237" cy="825996"/>
            </a:xfrm>
            <a:custGeom>
              <a:avLst/>
              <a:gdLst/>
              <a:ahLst/>
              <a:cxnLst/>
              <a:rect l="l" t="t" r="r" b="b"/>
              <a:pathLst>
                <a:path w="10786" h="12387" extrusionOk="0">
                  <a:moveTo>
                    <a:pt x="394" y="7275"/>
                  </a:moveTo>
                  <a:cubicBezTo>
                    <a:pt x="236" y="7392"/>
                    <a:pt x="133" y="7549"/>
                    <a:pt x="79" y="7719"/>
                  </a:cubicBezTo>
                  <a:cubicBezTo>
                    <a:pt x="1" y="7942"/>
                    <a:pt x="38" y="8178"/>
                    <a:pt x="183" y="8364"/>
                  </a:cubicBezTo>
                  <a:lnTo>
                    <a:pt x="497" y="8757"/>
                  </a:lnTo>
                  <a:lnTo>
                    <a:pt x="604" y="8873"/>
                  </a:lnTo>
                  <a:cubicBezTo>
                    <a:pt x="762" y="9071"/>
                    <a:pt x="1035" y="9134"/>
                    <a:pt x="1312" y="9084"/>
                  </a:cubicBezTo>
                  <a:cubicBezTo>
                    <a:pt x="1454" y="9043"/>
                    <a:pt x="1586" y="8977"/>
                    <a:pt x="1718" y="8886"/>
                  </a:cubicBezTo>
                  <a:lnTo>
                    <a:pt x="4549" y="6580"/>
                  </a:lnTo>
                  <a:lnTo>
                    <a:pt x="2347" y="10892"/>
                  </a:lnTo>
                  <a:cubicBezTo>
                    <a:pt x="2256" y="11062"/>
                    <a:pt x="2215" y="11245"/>
                    <a:pt x="2240" y="11414"/>
                  </a:cubicBezTo>
                  <a:cubicBezTo>
                    <a:pt x="2268" y="11650"/>
                    <a:pt x="2385" y="11861"/>
                    <a:pt x="2583" y="11965"/>
                  </a:cubicBezTo>
                  <a:lnTo>
                    <a:pt x="3042" y="12201"/>
                  </a:lnTo>
                  <a:lnTo>
                    <a:pt x="3183" y="12267"/>
                  </a:lnTo>
                  <a:cubicBezTo>
                    <a:pt x="3407" y="12386"/>
                    <a:pt x="3684" y="12345"/>
                    <a:pt x="3907" y="12176"/>
                  </a:cubicBezTo>
                  <a:cubicBezTo>
                    <a:pt x="4036" y="12097"/>
                    <a:pt x="4127" y="11981"/>
                    <a:pt x="4206" y="11836"/>
                  </a:cubicBezTo>
                  <a:lnTo>
                    <a:pt x="8584" y="3316"/>
                  </a:lnTo>
                  <a:lnTo>
                    <a:pt x="10326" y="1900"/>
                  </a:lnTo>
                  <a:cubicBezTo>
                    <a:pt x="10694" y="1601"/>
                    <a:pt x="10785" y="1114"/>
                    <a:pt x="10537" y="815"/>
                  </a:cubicBezTo>
                  <a:lnTo>
                    <a:pt x="10446" y="696"/>
                  </a:lnTo>
                  <a:lnTo>
                    <a:pt x="10119" y="302"/>
                  </a:lnTo>
                  <a:cubicBezTo>
                    <a:pt x="9867" y="0"/>
                    <a:pt x="9370" y="0"/>
                    <a:pt x="9002" y="290"/>
                  </a:cubicBezTo>
                  <a:lnTo>
                    <a:pt x="8518" y="683"/>
                  </a:lnTo>
                  <a:lnTo>
                    <a:pt x="8414" y="630"/>
                  </a:lnTo>
                  <a:cubicBezTo>
                    <a:pt x="8059" y="447"/>
                    <a:pt x="7603" y="642"/>
                    <a:pt x="7392" y="1064"/>
                  </a:cubicBezTo>
                  <a:lnTo>
                    <a:pt x="6920" y="1979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1924578" y="1611644"/>
              <a:ext cx="145168" cy="114627"/>
            </a:xfrm>
            <a:custGeom>
              <a:avLst/>
              <a:gdLst/>
              <a:ahLst/>
              <a:cxnLst/>
              <a:rect l="l" t="t" r="r" b="b"/>
              <a:pathLst>
                <a:path w="2177" h="1719" extrusionOk="0">
                  <a:moveTo>
                    <a:pt x="1324" y="1533"/>
                  </a:moveTo>
                  <a:cubicBezTo>
                    <a:pt x="1850" y="1350"/>
                    <a:pt x="2177" y="903"/>
                    <a:pt x="2045" y="526"/>
                  </a:cubicBezTo>
                  <a:cubicBezTo>
                    <a:pt x="1916" y="158"/>
                    <a:pt x="1378" y="1"/>
                    <a:pt x="853" y="183"/>
                  </a:cubicBezTo>
                  <a:cubicBezTo>
                    <a:pt x="327" y="353"/>
                    <a:pt x="0" y="812"/>
                    <a:pt x="145" y="1180"/>
                  </a:cubicBezTo>
                  <a:cubicBezTo>
                    <a:pt x="277" y="1561"/>
                    <a:pt x="799" y="1718"/>
                    <a:pt x="1324" y="153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228279" y="2027410"/>
              <a:ext cx="144168" cy="117295"/>
            </a:xfrm>
            <a:custGeom>
              <a:avLst/>
              <a:gdLst/>
              <a:ahLst/>
              <a:cxnLst/>
              <a:rect l="l" t="t" r="r" b="b"/>
              <a:pathLst>
                <a:path w="2162" h="1759" extrusionOk="0">
                  <a:moveTo>
                    <a:pt x="1441" y="1469"/>
                  </a:moveTo>
                  <a:cubicBezTo>
                    <a:pt x="1926" y="1180"/>
                    <a:pt x="2162" y="683"/>
                    <a:pt x="1967" y="356"/>
                  </a:cubicBezTo>
                  <a:cubicBezTo>
                    <a:pt x="1768" y="29"/>
                    <a:pt x="1218" y="1"/>
                    <a:pt x="721" y="290"/>
                  </a:cubicBezTo>
                  <a:cubicBezTo>
                    <a:pt x="237" y="567"/>
                    <a:pt x="1" y="1064"/>
                    <a:pt x="196" y="1391"/>
                  </a:cubicBezTo>
                  <a:cubicBezTo>
                    <a:pt x="394" y="1718"/>
                    <a:pt x="957" y="1759"/>
                    <a:pt x="1441" y="1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603107" y="1794218"/>
              <a:ext cx="152103" cy="117895"/>
            </a:xfrm>
            <a:custGeom>
              <a:avLst/>
              <a:gdLst/>
              <a:ahLst/>
              <a:cxnLst/>
              <a:rect l="l" t="t" r="r" b="b"/>
              <a:pathLst>
                <a:path w="2281" h="1768" extrusionOk="0">
                  <a:moveTo>
                    <a:pt x="1457" y="1507"/>
                  </a:moveTo>
                  <a:cubicBezTo>
                    <a:pt x="1994" y="1246"/>
                    <a:pt x="2281" y="746"/>
                    <a:pt x="2111" y="406"/>
                  </a:cubicBezTo>
                  <a:cubicBezTo>
                    <a:pt x="1941" y="66"/>
                    <a:pt x="1365" y="0"/>
                    <a:pt x="828" y="261"/>
                  </a:cubicBezTo>
                  <a:cubicBezTo>
                    <a:pt x="290" y="525"/>
                    <a:pt x="0" y="1022"/>
                    <a:pt x="173" y="1362"/>
                  </a:cubicBezTo>
                  <a:cubicBezTo>
                    <a:pt x="343" y="1705"/>
                    <a:pt x="919" y="1768"/>
                    <a:pt x="1457" y="150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1403857" y="1957592"/>
              <a:ext cx="94422" cy="121496"/>
            </a:xfrm>
            <a:custGeom>
              <a:avLst/>
              <a:gdLst/>
              <a:ahLst/>
              <a:cxnLst/>
              <a:rect l="l" t="t" r="r" b="b"/>
              <a:pathLst>
                <a:path w="1416" h="1822" extrusionOk="0">
                  <a:moveTo>
                    <a:pt x="592" y="1771"/>
                  </a:moveTo>
                  <a:cubicBezTo>
                    <a:pt x="931" y="1821"/>
                    <a:pt x="1274" y="1469"/>
                    <a:pt x="1337" y="997"/>
                  </a:cubicBezTo>
                  <a:cubicBezTo>
                    <a:pt x="1416" y="525"/>
                    <a:pt x="1180" y="91"/>
                    <a:pt x="828" y="41"/>
                  </a:cubicBezTo>
                  <a:cubicBezTo>
                    <a:pt x="472" y="0"/>
                    <a:pt x="132" y="340"/>
                    <a:pt x="66" y="812"/>
                  </a:cubicBezTo>
                  <a:cubicBezTo>
                    <a:pt x="0" y="1299"/>
                    <a:pt x="236" y="1718"/>
                    <a:pt x="592" y="177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2326723" y="1640792"/>
              <a:ext cx="118962" cy="143301"/>
            </a:xfrm>
            <a:custGeom>
              <a:avLst/>
              <a:gdLst/>
              <a:ahLst/>
              <a:cxnLst/>
              <a:rect l="l" t="t" r="r" b="b"/>
              <a:pathLst>
                <a:path w="1784" h="2149" extrusionOk="0">
                  <a:moveTo>
                    <a:pt x="236" y="787"/>
                  </a:moveTo>
                  <a:cubicBezTo>
                    <a:pt x="0" y="1284"/>
                    <a:pt x="104" y="1822"/>
                    <a:pt x="472" y="1991"/>
                  </a:cubicBezTo>
                  <a:cubicBezTo>
                    <a:pt x="840" y="2149"/>
                    <a:pt x="1324" y="1875"/>
                    <a:pt x="1548" y="1378"/>
                  </a:cubicBezTo>
                  <a:cubicBezTo>
                    <a:pt x="1784" y="878"/>
                    <a:pt x="1664" y="340"/>
                    <a:pt x="1312" y="170"/>
                  </a:cubicBezTo>
                  <a:cubicBezTo>
                    <a:pt x="944" y="1"/>
                    <a:pt x="459" y="277"/>
                    <a:pt x="236" y="78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1425862" y="1826492"/>
              <a:ext cx="164306" cy="148569"/>
            </a:xfrm>
            <a:custGeom>
              <a:avLst/>
              <a:gdLst/>
              <a:ahLst/>
              <a:cxnLst/>
              <a:rect l="l" t="t" r="r" b="b"/>
              <a:pathLst>
                <a:path w="2464" h="2228" extrusionOk="0">
                  <a:moveTo>
                    <a:pt x="878" y="1494"/>
                  </a:moveTo>
                  <a:cubicBezTo>
                    <a:pt x="1400" y="1913"/>
                    <a:pt x="1888" y="2227"/>
                    <a:pt x="2174" y="1875"/>
                  </a:cubicBezTo>
                  <a:cubicBezTo>
                    <a:pt x="2463" y="1520"/>
                    <a:pt x="2265" y="906"/>
                    <a:pt x="1743" y="485"/>
                  </a:cubicBezTo>
                  <a:cubicBezTo>
                    <a:pt x="1230" y="54"/>
                    <a:pt x="576" y="0"/>
                    <a:pt x="287" y="356"/>
                  </a:cubicBezTo>
                  <a:cubicBezTo>
                    <a:pt x="1" y="696"/>
                    <a:pt x="353" y="1076"/>
                    <a:pt x="878" y="149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1599715" y="2593958"/>
              <a:ext cx="156504" cy="124229"/>
            </a:xfrm>
            <a:custGeom>
              <a:avLst/>
              <a:gdLst/>
              <a:ahLst/>
              <a:cxnLst/>
              <a:rect l="l" t="t" r="r" b="b"/>
              <a:pathLst>
                <a:path w="2347" h="1863" extrusionOk="0">
                  <a:moveTo>
                    <a:pt x="931" y="170"/>
                  </a:moveTo>
                  <a:cubicBezTo>
                    <a:pt x="356" y="353"/>
                    <a:pt x="0" y="840"/>
                    <a:pt x="132" y="1259"/>
                  </a:cubicBezTo>
                  <a:cubicBezTo>
                    <a:pt x="277" y="1677"/>
                    <a:pt x="840" y="1863"/>
                    <a:pt x="1415" y="1690"/>
                  </a:cubicBezTo>
                  <a:cubicBezTo>
                    <a:pt x="1991" y="1507"/>
                    <a:pt x="2346" y="1023"/>
                    <a:pt x="2202" y="605"/>
                  </a:cubicBezTo>
                  <a:cubicBezTo>
                    <a:pt x="2070" y="183"/>
                    <a:pt x="1494" y="1"/>
                    <a:pt x="931" y="17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1456412" y="2705786"/>
              <a:ext cx="113560" cy="147702"/>
            </a:xfrm>
            <a:custGeom>
              <a:avLst/>
              <a:gdLst/>
              <a:ahLst/>
              <a:cxnLst/>
              <a:rect l="l" t="t" r="r" b="b"/>
              <a:pathLst>
                <a:path w="1703" h="2215" extrusionOk="0">
                  <a:moveTo>
                    <a:pt x="1652" y="1180"/>
                  </a:moveTo>
                  <a:cubicBezTo>
                    <a:pt x="1703" y="591"/>
                    <a:pt x="1375" y="79"/>
                    <a:pt x="945" y="41"/>
                  </a:cubicBezTo>
                  <a:cubicBezTo>
                    <a:pt x="498" y="0"/>
                    <a:pt x="105" y="447"/>
                    <a:pt x="51" y="1035"/>
                  </a:cubicBezTo>
                  <a:cubicBezTo>
                    <a:pt x="1" y="1626"/>
                    <a:pt x="315" y="2136"/>
                    <a:pt x="759" y="2177"/>
                  </a:cubicBezTo>
                  <a:cubicBezTo>
                    <a:pt x="1206" y="2214"/>
                    <a:pt x="1599" y="1771"/>
                    <a:pt x="1652" y="118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2095558" y="1708737"/>
              <a:ext cx="173108" cy="115427"/>
            </a:xfrm>
            <a:custGeom>
              <a:avLst/>
              <a:gdLst/>
              <a:ahLst/>
              <a:cxnLst/>
              <a:rect l="l" t="t" r="r" b="b"/>
              <a:pathLst>
                <a:path w="2596" h="1731" extrusionOk="0">
                  <a:moveTo>
                    <a:pt x="1523" y="1548"/>
                  </a:moveTo>
                  <a:cubicBezTo>
                    <a:pt x="2177" y="1375"/>
                    <a:pt x="2595" y="878"/>
                    <a:pt x="2466" y="431"/>
                  </a:cubicBezTo>
                  <a:cubicBezTo>
                    <a:pt x="2334" y="0"/>
                    <a:pt x="1825" y="79"/>
                    <a:pt x="1180" y="261"/>
                  </a:cubicBezTo>
                  <a:cubicBezTo>
                    <a:pt x="538" y="447"/>
                    <a:pt x="0" y="655"/>
                    <a:pt x="132" y="1089"/>
                  </a:cubicBezTo>
                  <a:cubicBezTo>
                    <a:pt x="252" y="1520"/>
                    <a:pt x="881" y="1730"/>
                    <a:pt x="1523" y="1548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1680002" y="2836019"/>
              <a:ext cx="141634" cy="166973"/>
            </a:xfrm>
            <a:custGeom>
              <a:avLst/>
              <a:gdLst/>
              <a:ahLst/>
              <a:cxnLst/>
              <a:rect l="l" t="t" r="r" b="b"/>
              <a:pathLst>
                <a:path w="2124" h="2504" extrusionOk="0">
                  <a:moveTo>
                    <a:pt x="369" y="261"/>
                  </a:moveTo>
                  <a:cubicBezTo>
                    <a:pt x="1" y="513"/>
                    <a:pt x="1" y="1167"/>
                    <a:pt x="381" y="1718"/>
                  </a:cubicBezTo>
                  <a:cubicBezTo>
                    <a:pt x="762" y="2268"/>
                    <a:pt x="1378" y="2504"/>
                    <a:pt x="1759" y="2243"/>
                  </a:cubicBezTo>
                  <a:cubicBezTo>
                    <a:pt x="2124" y="1991"/>
                    <a:pt x="1888" y="1535"/>
                    <a:pt x="1510" y="985"/>
                  </a:cubicBezTo>
                  <a:cubicBezTo>
                    <a:pt x="1117" y="434"/>
                    <a:pt x="749" y="0"/>
                    <a:pt x="369" y="26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1416989" y="1835703"/>
              <a:ext cx="444039" cy="732107"/>
            </a:xfrm>
            <a:custGeom>
              <a:avLst/>
              <a:gdLst/>
              <a:ahLst/>
              <a:cxnLst/>
              <a:rect l="l" t="t" r="r" b="b"/>
              <a:pathLst>
                <a:path w="6659" h="10979" extrusionOk="0">
                  <a:moveTo>
                    <a:pt x="5918" y="0"/>
                  </a:moveTo>
                  <a:cubicBezTo>
                    <a:pt x="5631" y="0"/>
                    <a:pt x="5335" y="183"/>
                    <a:pt x="5177" y="496"/>
                  </a:cubicBezTo>
                  <a:lnTo>
                    <a:pt x="120" y="10324"/>
                  </a:lnTo>
                  <a:cubicBezTo>
                    <a:pt x="41" y="10494"/>
                    <a:pt x="0" y="10680"/>
                    <a:pt x="29" y="10850"/>
                  </a:cubicBezTo>
                  <a:cubicBezTo>
                    <a:pt x="143" y="10792"/>
                    <a:pt x="283" y="10762"/>
                    <a:pt x="435" y="10762"/>
                  </a:cubicBezTo>
                  <a:cubicBezTo>
                    <a:pt x="632" y="10762"/>
                    <a:pt x="849" y="10811"/>
                    <a:pt x="1063" y="10916"/>
                  </a:cubicBezTo>
                  <a:cubicBezTo>
                    <a:pt x="1089" y="10941"/>
                    <a:pt x="1129" y="10953"/>
                    <a:pt x="1167" y="10979"/>
                  </a:cubicBezTo>
                  <a:lnTo>
                    <a:pt x="6659" y="301"/>
                  </a:lnTo>
                  <a:lnTo>
                    <a:pt x="6200" y="65"/>
                  </a:lnTo>
                  <a:cubicBezTo>
                    <a:pt x="6111" y="21"/>
                    <a:pt x="6015" y="0"/>
                    <a:pt x="591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1494809" y="1855708"/>
              <a:ext cx="405430" cy="755113"/>
            </a:xfrm>
            <a:custGeom>
              <a:avLst/>
              <a:gdLst/>
              <a:ahLst/>
              <a:cxnLst/>
              <a:rect l="l" t="t" r="r" b="b"/>
              <a:pathLst>
                <a:path w="6080" h="11324" extrusionOk="0">
                  <a:moveTo>
                    <a:pt x="5492" y="1"/>
                  </a:moveTo>
                  <a:lnTo>
                    <a:pt x="0" y="10679"/>
                  </a:lnTo>
                  <a:cubicBezTo>
                    <a:pt x="277" y="10851"/>
                    <a:pt x="459" y="11087"/>
                    <a:pt x="525" y="11323"/>
                  </a:cubicBezTo>
                  <a:cubicBezTo>
                    <a:pt x="642" y="11229"/>
                    <a:pt x="749" y="11113"/>
                    <a:pt x="827" y="10968"/>
                  </a:cubicBezTo>
                  <a:lnTo>
                    <a:pt x="5872" y="1139"/>
                  </a:lnTo>
                  <a:cubicBezTo>
                    <a:pt x="6080" y="733"/>
                    <a:pt x="5976" y="249"/>
                    <a:pt x="5624" y="63"/>
                  </a:cubicBezTo>
                  <a:lnTo>
                    <a:pt x="5492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1418856" y="2553284"/>
              <a:ext cx="111026" cy="67283"/>
            </a:xfrm>
            <a:custGeom>
              <a:avLst/>
              <a:gdLst/>
              <a:ahLst/>
              <a:cxnLst/>
              <a:rect l="l" t="t" r="r" b="b"/>
              <a:pathLst>
                <a:path w="1665" h="1009" extrusionOk="0">
                  <a:moveTo>
                    <a:pt x="407" y="1"/>
                  </a:moveTo>
                  <a:cubicBezTo>
                    <a:pt x="255" y="1"/>
                    <a:pt x="115" y="31"/>
                    <a:pt x="1" y="89"/>
                  </a:cubicBezTo>
                  <a:cubicBezTo>
                    <a:pt x="13" y="337"/>
                    <a:pt x="142" y="532"/>
                    <a:pt x="340" y="639"/>
                  </a:cubicBezTo>
                  <a:lnTo>
                    <a:pt x="800" y="875"/>
                  </a:lnTo>
                  <a:lnTo>
                    <a:pt x="944" y="941"/>
                  </a:lnTo>
                  <a:cubicBezTo>
                    <a:pt x="1031" y="987"/>
                    <a:pt x="1127" y="1009"/>
                    <a:pt x="1225" y="1009"/>
                  </a:cubicBezTo>
                  <a:cubicBezTo>
                    <a:pt x="1375" y="1009"/>
                    <a:pt x="1529" y="957"/>
                    <a:pt x="1664" y="862"/>
                  </a:cubicBezTo>
                  <a:cubicBezTo>
                    <a:pt x="1598" y="626"/>
                    <a:pt x="1416" y="390"/>
                    <a:pt x="1139" y="218"/>
                  </a:cubicBezTo>
                  <a:cubicBezTo>
                    <a:pt x="1101" y="192"/>
                    <a:pt x="1061" y="180"/>
                    <a:pt x="1035" y="155"/>
                  </a:cubicBezTo>
                  <a:cubicBezTo>
                    <a:pt x="821" y="50"/>
                    <a:pt x="604" y="1"/>
                    <a:pt x="40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1274553" y="1803295"/>
              <a:ext cx="690497" cy="546997"/>
            </a:xfrm>
            <a:custGeom>
              <a:avLst/>
              <a:gdLst/>
              <a:ahLst/>
              <a:cxnLst/>
              <a:rect l="l" t="t" r="r" b="b"/>
              <a:pathLst>
                <a:path w="10355" h="8203" extrusionOk="0">
                  <a:moveTo>
                    <a:pt x="9516" y="1"/>
                  </a:moveTo>
                  <a:cubicBezTo>
                    <a:pt x="9315" y="1"/>
                    <a:pt x="9101" y="73"/>
                    <a:pt x="8927" y="220"/>
                  </a:cubicBezTo>
                  <a:lnTo>
                    <a:pt x="303" y="7193"/>
                  </a:lnTo>
                  <a:cubicBezTo>
                    <a:pt x="158" y="7325"/>
                    <a:pt x="54" y="7483"/>
                    <a:pt x="1" y="7640"/>
                  </a:cubicBezTo>
                  <a:cubicBezTo>
                    <a:pt x="22" y="7638"/>
                    <a:pt x="44" y="7637"/>
                    <a:pt x="66" y="7637"/>
                  </a:cubicBezTo>
                  <a:cubicBezTo>
                    <a:pt x="352" y="7637"/>
                    <a:pt x="674" y="7808"/>
                    <a:pt x="919" y="8112"/>
                  </a:cubicBezTo>
                  <a:cubicBezTo>
                    <a:pt x="957" y="8137"/>
                    <a:pt x="969" y="8178"/>
                    <a:pt x="998" y="8203"/>
                  </a:cubicBezTo>
                  <a:lnTo>
                    <a:pt x="10355" y="629"/>
                  </a:lnTo>
                  <a:lnTo>
                    <a:pt x="10040" y="220"/>
                  </a:lnTo>
                  <a:cubicBezTo>
                    <a:pt x="9915" y="76"/>
                    <a:pt x="9722" y="1"/>
                    <a:pt x="951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341036" y="1845239"/>
              <a:ext cx="647554" cy="558333"/>
            </a:xfrm>
            <a:custGeom>
              <a:avLst/>
              <a:gdLst/>
              <a:ahLst/>
              <a:cxnLst/>
              <a:rect l="l" t="t" r="r" b="b"/>
              <a:pathLst>
                <a:path w="9711" h="8373" extrusionOk="0">
                  <a:moveTo>
                    <a:pt x="9358" y="0"/>
                  </a:moveTo>
                  <a:lnTo>
                    <a:pt x="1" y="7574"/>
                  </a:lnTo>
                  <a:cubicBezTo>
                    <a:pt x="183" y="7835"/>
                    <a:pt x="262" y="8137"/>
                    <a:pt x="224" y="8373"/>
                  </a:cubicBezTo>
                  <a:cubicBezTo>
                    <a:pt x="366" y="8348"/>
                    <a:pt x="510" y="8282"/>
                    <a:pt x="642" y="8178"/>
                  </a:cubicBezTo>
                  <a:lnTo>
                    <a:pt x="9251" y="1192"/>
                  </a:lnTo>
                  <a:cubicBezTo>
                    <a:pt x="9619" y="903"/>
                    <a:pt x="9710" y="419"/>
                    <a:pt x="9462" y="117"/>
                  </a:cubicBezTo>
                  <a:lnTo>
                    <a:pt x="935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269352" y="2312490"/>
              <a:ext cx="89155" cy="92622"/>
            </a:xfrm>
            <a:custGeom>
              <a:avLst/>
              <a:gdLst/>
              <a:ahLst/>
              <a:cxnLst/>
              <a:rect l="l" t="t" r="r" b="b"/>
              <a:pathLst>
                <a:path w="1337" h="1389" extrusionOk="0">
                  <a:moveTo>
                    <a:pt x="144" y="1"/>
                  </a:moveTo>
                  <a:cubicBezTo>
                    <a:pt x="122" y="1"/>
                    <a:pt x="100" y="2"/>
                    <a:pt x="79" y="4"/>
                  </a:cubicBezTo>
                  <a:cubicBezTo>
                    <a:pt x="0" y="227"/>
                    <a:pt x="25" y="476"/>
                    <a:pt x="170" y="646"/>
                  </a:cubicBezTo>
                  <a:lnTo>
                    <a:pt x="497" y="1039"/>
                  </a:lnTo>
                  <a:lnTo>
                    <a:pt x="604" y="1155"/>
                  </a:lnTo>
                  <a:cubicBezTo>
                    <a:pt x="725" y="1307"/>
                    <a:pt x="914" y="1389"/>
                    <a:pt x="1114" y="1389"/>
                  </a:cubicBezTo>
                  <a:cubicBezTo>
                    <a:pt x="1175" y="1389"/>
                    <a:pt x="1238" y="1381"/>
                    <a:pt x="1299" y="1366"/>
                  </a:cubicBezTo>
                  <a:cubicBezTo>
                    <a:pt x="1337" y="1130"/>
                    <a:pt x="1258" y="828"/>
                    <a:pt x="1076" y="567"/>
                  </a:cubicBezTo>
                  <a:cubicBezTo>
                    <a:pt x="1047" y="542"/>
                    <a:pt x="1035" y="501"/>
                    <a:pt x="997" y="476"/>
                  </a:cubicBezTo>
                  <a:cubicBezTo>
                    <a:pt x="752" y="172"/>
                    <a:pt x="430" y="1"/>
                    <a:pt x="14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1900178" y="1640787"/>
              <a:ext cx="145234" cy="100290"/>
            </a:xfrm>
            <a:custGeom>
              <a:avLst/>
              <a:gdLst/>
              <a:ahLst/>
              <a:cxnLst/>
              <a:rect l="l" t="t" r="r" b="b"/>
              <a:pathLst>
                <a:path w="2178" h="1504" extrusionOk="0">
                  <a:moveTo>
                    <a:pt x="1293" y="0"/>
                  </a:moveTo>
                  <a:cubicBezTo>
                    <a:pt x="1152" y="0"/>
                    <a:pt x="1003" y="25"/>
                    <a:pt x="853" y="78"/>
                  </a:cubicBezTo>
                  <a:cubicBezTo>
                    <a:pt x="331" y="261"/>
                    <a:pt x="1" y="707"/>
                    <a:pt x="133" y="1085"/>
                  </a:cubicBezTo>
                  <a:cubicBezTo>
                    <a:pt x="228" y="1348"/>
                    <a:pt x="530" y="1504"/>
                    <a:pt x="886" y="1504"/>
                  </a:cubicBezTo>
                  <a:cubicBezTo>
                    <a:pt x="1027" y="1504"/>
                    <a:pt x="1177" y="1479"/>
                    <a:pt x="1325" y="1428"/>
                  </a:cubicBezTo>
                  <a:cubicBezTo>
                    <a:pt x="1850" y="1258"/>
                    <a:pt x="2177" y="799"/>
                    <a:pt x="2045" y="431"/>
                  </a:cubicBezTo>
                  <a:cubicBezTo>
                    <a:pt x="1944" y="158"/>
                    <a:pt x="1647" y="0"/>
                    <a:pt x="12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180196" y="2067295"/>
              <a:ext cx="144368" cy="105092"/>
            </a:xfrm>
            <a:custGeom>
              <a:avLst/>
              <a:gdLst/>
              <a:ahLst/>
              <a:cxnLst/>
              <a:rect l="l" t="t" r="r" b="b"/>
              <a:pathLst>
                <a:path w="2165" h="1576" extrusionOk="0">
                  <a:moveTo>
                    <a:pt x="1387" y="0"/>
                  </a:moveTo>
                  <a:cubicBezTo>
                    <a:pt x="1176" y="0"/>
                    <a:pt x="940" y="63"/>
                    <a:pt x="721" y="193"/>
                  </a:cubicBezTo>
                  <a:cubicBezTo>
                    <a:pt x="236" y="482"/>
                    <a:pt x="0" y="979"/>
                    <a:pt x="199" y="1309"/>
                  </a:cubicBezTo>
                  <a:cubicBezTo>
                    <a:pt x="304" y="1487"/>
                    <a:pt x="519" y="1576"/>
                    <a:pt x="770" y="1576"/>
                  </a:cubicBezTo>
                  <a:cubicBezTo>
                    <a:pt x="982" y="1576"/>
                    <a:pt x="1220" y="1513"/>
                    <a:pt x="1441" y="1388"/>
                  </a:cubicBezTo>
                  <a:cubicBezTo>
                    <a:pt x="1928" y="1099"/>
                    <a:pt x="2164" y="602"/>
                    <a:pt x="1966" y="272"/>
                  </a:cubicBezTo>
                  <a:cubicBezTo>
                    <a:pt x="1859" y="92"/>
                    <a:pt x="1642" y="0"/>
                    <a:pt x="1387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1202868" y="2090634"/>
              <a:ext cx="94422" cy="61281"/>
            </a:xfrm>
            <a:custGeom>
              <a:avLst/>
              <a:gdLst/>
              <a:ahLst/>
              <a:cxnLst/>
              <a:rect l="l" t="t" r="r" b="b"/>
              <a:pathLst>
                <a:path w="1416" h="919" extrusionOk="0">
                  <a:moveTo>
                    <a:pt x="0" y="881"/>
                  </a:moveTo>
                  <a:cubicBezTo>
                    <a:pt x="0" y="865"/>
                    <a:pt x="41" y="865"/>
                    <a:pt x="107" y="852"/>
                  </a:cubicBezTo>
                  <a:cubicBezTo>
                    <a:pt x="173" y="852"/>
                    <a:pt x="264" y="827"/>
                    <a:pt x="355" y="786"/>
                  </a:cubicBezTo>
                  <a:cubicBezTo>
                    <a:pt x="447" y="736"/>
                    <a:pt x="538" y="670"/>
                    <a:pt x="604" y="591"/>
                  </a:cubicBezTo>
                  <a:cubicBezTo>
                    <a:pt x="670" y="513"/>
                    <a:pt x="708" y="409"/>
                    <a:pt x="761" y="330"/>
                  </a:cubicBezTo>
                  <a:cubicBezTo>
                    <a:pt x="815" y="236"/>
                    <a:pt x="881" y="145"/>
                    <a:pt x="972" y="79"/>
                  </a:cubicBezTo>
                  <a:cubicBezTo>
                    <a:pt x="1022" y="54"/>
                    <a:pt x="1063" y="28"/>
                    <a:pt x="1117" y="16"/>
                  </a:cubicBezTo>
                  <a:cubicBezTo>
                    <a:pt x="1167" y="0"/>
                    <a:pt x="1208" y="0"/>
                    <a:pt x="1246" y="16"/>
                  </a:cubicBezTo>
                  <a:cubicBezTo>
                    <a:pt x="1324" y="28"/>
                    <a:pt x="1378" y="66"/>
                    <a:pt x="1403" y="107"/>
                  </a:cubicBezTo>
                  <a:cubicBezTo>
                    <a:pt x="1415" y="145"/>
                    <a:pt x="1415" y="173"/>
                    <a:pt x="1403" y="173"/>
                  </a:cubicBezTo>
                  <a:cubicBezTo>
                    <a:pt x="1378" y="186"/>
                    <a:pt x="1337" y="132"/>
                    <a:pt x="1233" y="132"/>
                  </a:cubicBezTo>
                  <a:cubicBezTo>
                    <a:pt x="1180" y="132"/>
                    <a:pt x="1129" y="157"/>
                    <a:pt x="1063" y="198"/>
                  </a:cubicBezTo>
                  <a:cubicBezTo>
                    <a:pt x="1010" y="252"/>
                    <a:pt x="959" y="315"/>
                    <a:pt x="906" y="393"/>
                  </a:cubicBezTo>
                  <a:cubicBezTo>
                    <a:pt x="865" y="472"/>
                    <a:pt x="802" y="579"/>
                    <a:pt x="708" y="683"/>
                  </a:cubicBezTo>
                  <a:cubicBezTo>
                    <a:pt x="617" y="774"/>
                    <a:pt x="500" y="840"/>
                    <a:pt x="393" y="881"/>
                  </a:cubicBezTo>
                  <a:cubicBezTo>
                    <a:pt x="277" y="919"/>
                    <a:pt x="173" y="919"/>
                    <a:pt x="107" y="906"/>
                  </a:cubicBezTo>
                  <a:cubicBezTo>
                    <a:pt x="41" y="906"/>
                    <a:pt x="0" y="881"/>
                    <a:pt x="0" y="88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1554157" y="1834369"/>
              <a:ext cx="153170" cy="104558"/>
            </a:xfrm>
            <a:custGeom>
              <a:avLst/>
              <a:gdLst/>
              <a:ahLst/>
              <a:cxnLst/>
              <a:rect l="l" t="t" r="r" b="b"/>
              <a:pathLst>
                <a:path w="2297" h="1568" extrusionOk="0">
                  <a:moveTo>
                    <a:pt x="1497" y="1"/>
                  </a:moveTo>
                  <a:cubicBezTo>
                    <a:pt x="1293" y="1"/>
                    <a:pt x="1063" y="54"/>
                    <a:pt x="840" y="163"/>
                  </a:cubicBezTo>
                  <a:cubicBezTo>
                    <a:pt x="302" y="437"/>
                    <a:pt x="0" y="921"/>
                    <a:pt x="186" y="1264"/>
                  </a:cubicBezTo>
                  <a:cubicBezTo>
                    <a:pt x="285" y="1463"/>
                    <a:pt x="524" y="1568"/>
                    <a:pt x="810" y="1568"/>
                  </a:cubicBezTo>
                  <a:cubicBezTo>
                    <a:pt x="1012" y="1568"/>
                    <a:pt x="1239" y="1515"/>
                    <a:pt x="1457" y="1406"/>
                  </a:cubicBezTo>
                  <a:cubicBezTo>
                    <a:pt x="1994" y="1145"/>
                    <a:pt x="2296" y="648"/>
                    <a:pt x="2123" y="305"/>
                  </a:cubicBezTo>
                  <a:cubicBezTo>
                    <a:pt x="2024" y="106"/>
                    <a:pt x="1786" y="1"/>
                    <a:pt x="149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1575096" y="1859042"/>
              <a:ext cx="111226" cy="67416"/>
            </a:xfrm>
            <a:custGeom>
              <a:avLst/>
              <a:gdLst/>
              <a:ahLst/>
              <a:cxnLst/>
              <a:rect l="l" t="t" r="r" b="b"/>
              <a:pathLst>
                <a:path w="1668" h="1011" extrusionOk="0">
                  <a:moveTo>
                    <a:pt x="1652" y="1"/>
                  </a:moveTo>
                  <a:cubicBezTo>
                    <a:pt x="1652" y="1"/>
                    <a:pt x="1668" y="54"/>
                    <a:pt x="1640" y="133"/>
                  </a:cubicBezTo>
                  <a:cubicBezTo>
                    <a:pt x="1614" y="212"/>
                    <a:pt x="1548" y="328"/>
                    <a:pt x="1457" y="422"/>
                  </a:cubicBezTo>
                  <a:cubicBezTo>
                    <a:pt x="1404" y="473"/>
                    <a:pt x="1338" y="514"/>
                    <a:pt x="1275" y="551"/>
                  </a:cubicBezTo>
                  <a:cubicBezTo>
                    <a:pt x="1234" y="564"/>
                    <a:pt x="1196" y="580"/>
                    <a:pt x="1143" y="580"/>
                  </a:cubicBezTo>
                  <a:cubicBezTo>
                    <a:pt x="1089" y="580"/>
                    <a:pt x="1051" y="564"/>
                    <a:pt x="1010" y="551"/>
                  </a:cubicBezTo>
                  <a:cubicBezTo>
                    <a:pt x="973" y="539"/>
                    <a:pt x="944" y="539"/>
                    <a:pt x="919" y="526"/>
                  </a:cubicBezTo>
                  <a:cubicBezTo>
                    <a:pt x="882" y="526"/>
                    <a:pt x="853" y="514"/>
                    <a:pt x="828" y="514"/>
                  </a:cubicBezTo>
                  <a:cubicBezTo>
                    <a:pt x="762" y="514"/>
                    <a:pt x="709" y="514"/>
                    <a:pt x="658" y="526"/>
                  </a:cubicBezTo>
                  <a:cubicBezTo>
                    <a:pt x="435" y="551"/>
                    <a:pt x="278" y="683"/>
                    <a:pt x="186" y="800"/>
                  </a:cubicBezTo>
                  <a:cubicBezTo>
                    <a:pt x="95" y="919"/>
                    <a:pt x="54" y="1010"/>
                    <a:pt x="29" y="998"/>
                  </a:cubicBezTo>
                  <a:cubicBezTo>
                    <a:pt x="17" y="998"/>
                    <a:pt x="1" y="973"/>
                    <a:pt x="1" y="919"/>
                  </a:cubicBezTo>
                  <a:cubicBezTo>
                    <a:pt x="17" y="878"/>
                    <a:pt x="29" y="815"/>
                    <a:pt x="67" y="737"/>
                  </a:cubicBezTo>
                  <a:cubicBezTo>
                    <a:pt x="108" y="658"/>
                    <a:pt x="174" y="564"/>
                    <a:pt x="265" y="501"/>
                  </a:cubicBezTo>
                  <a:cubicBezTo>
                    <a:pt x="356" y="422"/>
                    <a:pt x="488" y="369"/>
                    <a:pt x="617" y="344"/>
                  </a:cubicBezTo>
                  <a:cubicBezTo>
                    <a:pt x="683" y="328"/>
                    <a:pt x="762" y="328"/>
                    <a:pt x="841" y="344"/>
                  </a:cubicBezTo>
                  <a:cubicBezTo>
                    <a:pt x="882" y="344"/>
                    <a:pt x="919" y="356"/>
                    <a:pt x="960" y="369"/>
                  </a:cubicBezTo>
                  <a:cubicBezTo>
                    <a:pt x="998" y="369"/>
                    <a:pt x="1039" y="394"/>
                    <a:pt x="1064" y="407"/>
                  </a:cubicBezTo>
                  <a:cubicBezTo>
                    <a:pt x="1089" y="422"/>
                    <a:pt x="1117" y="422"/>
                    <a:pt x="1143" y="422"/>
                  </a:cubicBezTo>
                  <a:cubicBezTo>
                    <a:pt x="1155" y="435"/>
                    <a:pt x="1180" y="422"/>
                    <a:pt x="1209" y="422"/>
                  </a:cubicBezTo>
                  <a:cubicBezTo>
                    <a:pt x="1275" y="394"/>
                    <a:pt x="1325" y="369"/>
                    <a:pt x="1378" y="328"/>
                  </a:cubicBezTo>
                  <a:cubicBezTo>
                    <a:pt x="1470" y="265"/>
                    <a:pt x="1536" y="186"/>
                    <a:pt x="1573" y="120"/>
                  </a:cubicBezTo>
                  <a:cubicBezTo>
                    <a:pt x="1627" y="42"/>
                    <a:pt x="1640" y="1"/>
                    <a:pt x="165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1355973" y="1994210"/>
              <a:ext cx="93356" cy="115294"/>
            </a:xfrm>
            <a:custGeom>
              <a:avLst/>
              <a:gdLst/>
              <a:ahLst/>
              <a:cxnLst/>
              <a:rect l="l" t="t" r="r" b="b"/>
              <a:pathLst>
                <a:path w="1400" h="1729" extrusionOk="0">
                  <a:moveTo>
                    <a:pt x="751" y="0"/>
                  </a:moveTo>
                  <a:cubicBezTo>
                    <a:pt x="426" y="0"/>
                    <a:pt x="124" y="328"/>
                    <a:pt x="63" y="779"/>
                  </a:cubicBezTo>
                  <a:cubicBezTo>
                    <a:pt x="0" y="1251"/>
                    <a:pt x="220" y="1682"/>
                    <a:pt x="576" y="1723"/>
                  </a:cubicBezTo>
                  <a:cubicBezTo>
                    <a:pt x="600" y="1727"/>
                    <a:pt x="624" y="1728"/>
                    <a:pt x="648" y="1728"/>
                  </a:cubicBezTo>
                  <a:cubicBezTo>
                    <a:pt x="974" y="1728"/>
                    <a:pt x="1275" y="1400"/>
                    <a:pt x="1337" y="949"/>
                  </a:cubicBezTo>
                  <a:cubicBezTo>
                    <a:pt x="1400" y="477"/>
                    <a:pt x="1180" y="59"/>
                    <a:pt x="824" y="6"/>
                  </a:cubicBezTo>
                  <a:cubicBezTo>
                    <a:pt x="800" y="2"/>
                    <a:pt x="776" y="0"/>
                    <a:pt x="75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1386381" y="2003345"/>
              <a:ext cx="33408" cy="97823"/>
            </a:xfrm>
            <a:custGeom>
              <a:avLst/>
              <a:gdLst/>
              <a:ahLst/>
              <a:cxnLst/>
              <a:rect l="l" t="t" r="r" b="b"/>
              <a:pathLst>
                <a:path w="501" h="1467" extrusionOk="0">
                  <a:moveTo>
                    <a:pt x="95" y="1454"/>
                  </a:moveTo>
                  <a:cubicBezTo>
                    <a:pt x="79" y="1441"/>
                    <a:pt x="107" y="1416"/>
                    <a:pt x="145" y="1375"/>
                  </a:cubicBezTo>
                  <a:cubicBezTo>
                    <a:pt x="198" y="1325"/>
                    <a:pt x="252" y="1259"/>
                    <a:pt x="290" y="1180"/>
                  </a:cubicBezTo>
                  <a:cubicBezTo>
                    <a:pt x="330" y="1102"/>
                    <a:pt x="330" y="995"/>
                    <a:pt x="302" y="916"/>
                  </a:cubicBezTo>
                  <a:cubicBezTo>
                    <a:pt x="290" y="878"/>
                    <a:pt x="264" y="853"/>
                    <a:pt x="223" y="812"/>
                  </a:cubicBezTo>
                  <a:cubicBezTo>
                    <a:pt x="186" y="774"/>
                    <a:pt x="145" y="721"/>
                    <a:pt x="120" y="680"/>
                  </a:cubicBezTo>
                  <a:cubicBezTo>
                    <a:pt x="54" y="589"/>
                    <a:pt x="16" y="485"/>
                    <a:pt x="16" y="394"/>
                  </a:cubicBezTo>
                  <a:cubicBezTo>
                    <a:pt x="0" y="340"/>
                    <a:pt x="0" y="303"/>
                    <a:pt x="16" y="249"/>
                  </a:cubicBezTo>
                  <a:cubicBezTo>
                    <a:pt x="16" y="208"/>
                    <a:pt x="28" y="171"/>
                    <a:pt x="54" y="130"/>
                  </a:cubicBezTo>
                  <a:cubicBezTo>
                    <a:pt x="95" y="67"/>
                    <a:pt x="145" y="26"/>
                    <a:pt x="198" y="13"/>
                  </a:cubicBezTo>
                  <a:cubicBezTo>
                    <a:pt x="236" y="1"/>
                    <a:pt x="264" y="26"/>
                    <a:pt x="264" y="38"/>
                  </a:cubicBezTo>
                  <a:cubicBezTo>
                    <a:pt x="264" y="51"/>
                    <a:pt x="252" y="67"/>
                    <a:pt x="223" y="79"/>
                  </a:cubicBezTo>
                  <a:cubicBezTo>
                    <a:pt x="211" y="105"/>
                    <a:pt x="198" y="130"/>
                    <a:pt x="186" y="183"/>
                  </a:cubicBezTo>
                  <a:cubicBezTo>
                    <a:pt x="173" y="237"/>
                    <a:pt x="173" y="287"/>
                    <a:pt x="186" y="366"/>
                  </a:cubicBezTo>
                  <a:cubicBezTo>
                    <a:pt x="198" y="432"/>
                    <a:pt x="223" y="510"/>
                    <a:pt x="264" y="576"/>
                  </a:cubicBezTo>
                  <a:cubicBezTo>
                    <a:pt x="290" y="617"/>
                    <a:pt x="315" y="642"/>
                    <a:pt x="356" y="696"/>
                  </a:cubicBezTo>
                  <a:cubicBezTo>
                    <a:pt x="368" y="708"/>
                    <a:pt x="393" y="734"/>
                    <a:pt x="409" y="759"/>
                  </a:cubicBezTo>
                  <a:cubicBezTo>
                    <a:pt x="434" y="787"/>
                    <a:pt x="447" y="825"/>
                    <a:pt x="459" y="866"/>
                  </a:cubicBezTo>
                  <a:cubicBezTo>
                    <a:pt x="500" y="995"/>
                    <a:pt x="459" y="1139"/>
                    <a:pt x="393" y="1231"/>
                  </a:cubicBezTo>
                  <a:cubicBezTo>
                    <a:pt x="330" y="1325"/>
                    <a:pt x="252" y="1375"/>
                    <a:pt x="186" y="1416"/>
                  </a:cubicBezTo>
                  <a:cubicBezTo>
                    <a:pt x="132" y="1454"/>
                    <a:pt x="95" y="1466"/>
                    <a:pt x="95" y="1454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2276873" y="1669261"/>
              <a:ext cx="119028" cy="127764"/>
            </a:xfrm>
            <a:custGeom>
              <a:avLst/>
              <a:gdLst/>
              <a:ahLst/>
              <a:cxnLst/>
              <a:rect l="l" t="t" r="r" b="b"/>
              <a:pathLst>
                <a:path w="1785" h="1916" extrusionOk="0">
                  <a:moveTo>
                    <a:pt x="1084" y="0"/>
                  </a:moveTo>
                  <a:cubicBezTo>
                    <a:pt x="768" y="0"/>
                    <a:pt x="415" y="256"/>
                    <a:pt x="224" y="658"/>
                  </a:cubicBezTo>
                  <a:cubicBezTo>
                    <a:pt x="1" y="1158"/>
                    <a:pt x="108" y="1696"/>
                    <a:pt x="473" y="1866"/>
                  </a:cubicBezTo>
                  <a:cubicBezTo>
                    <a:pt x="546" y="1899"/>
                    <a:pt x="624" y="1916"/>
                    <a:pt x="704" y="1916"/>
                  </a:cubicBezTo>
                  <a:cubicBezTo>
                    <a:pt x="1024" y="1916"/>
                    <a:pt x="1370" y="1657"/>
                    <a:pt x="1548" y="1249"/>
                  </a:cubicBezTo>
                  <a:cubicBezTo>
                    <a:pt x="1784" y="752"/>
                    <a:pt x="1665" y="214"/>
                    <a:pt x="1300" y="44"/>
                  </a:cubicBezTo>
                  <a:cubicBezTo>
                    <a:pt x="1232" y="14"/>
                    <a:pt x="1159" y="0"/>
                    <a:pt x="1084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1376912" y="1868245"/>
              <a:ext cx="164306" cy="127297"/>
            </a:xfrm>
            <a:custGeom>
              <a:avLst/>
              <a:gdLst/>
              <a:ahLst/>
              <a:cxnLst/>
              <a:rect l="l" t="t" r="r" b="b"/>
              <a:pathLst>
                <a:path w="2464" h="1909" extrusionOk="0">
                  <a:moveTo>
                    <a:pt x="837" y="1"/>
                  </a:moveTo>
                  <a:cubicBezTo>
                    <a:pt x="611" y="1"/>
                    <a:pt x="413" y="76"/>
                    <a:pt x="287" y="231"/>
                  </a:cubicBezTo>
                  <a:cubicBezTo>
                    <a:pt x="1" y="583"/>
                    <a:pt x="365" y="951"/>
                    <a:pt x="891" y="1369"/>
                  </a:cubicBezTo>
                  <a:cubicBezTo>
                    <a:pt x="1259" y="1665"/>
                    <a:pt x="1602" y="1908"/>
                    <a:pt x="1872" y="1908"/>
                  </a:cubicBezTo>
                  <a:cubicBezTo>
                    <a:pt x="1987" y="1908"/>
                    <a:pt x="2089" y="1865"/>
                    <a:pt x="2174" y="1763"/>
                  </a:cubicBezTo>
                  <a:cubicBezTo>
                    <a:pt x="2463" y="1410"/>
                    <a:pt x="2281" y="781"/>
                    <a:pt x="1756" y="363"/>
                  </a:cubicBezTo>
                  <a:cubicBezTo>
                    <a:pt x="1467" y="125"/>
                    <a:pt x="1129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1402118" y="1899319"/>
              <a:ext cx="102358" cy="88354"/>
            </a:xfrm>
            <a:custGeom>
              <a:avLst/>
              <a:gdLst/>
              <a:ahLst/>
              <a:cxnLst/>
              <a:rect l="l" t="t" r="r" b="b"/>
              <a:pathLst>
                <a:path w="1535" h="1325" extrusionOk="0">
                  <a:moveTo>
                    <a:pt x="1522" y="1325"/>
                  </a:moveTo>
                  <a:cubicBezTo>
                    <a:pt x="1510" y="1325"/>
                    <a:pt x="1494" y="1284"/>
                    <a:pt x="1456" y="1218"/>
                  </a:cubicBezTo>
                  <a:cubicBezTo>
                    <a:pt x="1415" y="1155"/>
                    <a:pt x="1352" y="1089"/>
                    <a:pt x="1258" y="1010"/>
                  </a:cubicBezTo>
                  <a:cubicBezTo>
                    <a:pt x="1088" y="853"/>
                    <a:pt x="852" y="667"/>
                    <a:pt x="683" y="539"/>
                  </a:cubicBezTo>
                  <a:cubicBezTo>
                    <a:pt x="315" y="274"/>
                    <a:pt x="0" y="79"/>
                    <a:pt x="28" y="26"/>
                  </a:cubicBezTo>
                  <a:cubicBezTo>
                    <a:pt x="41" y="1"/>
                    <a:pt x="132" y="26"/>
                    <a:pt x="264" y="79"/>
                  </a:cubicBezTo>
                  <a:cubicBezTo>
                    <a:pt x="409" y="145"/>
                    <a:pt x="591" y="249"/>
                    <a:pt x="786" y="394"/>
                  </a:cubicBezTo>
                  <a:cubicBezTo>
                    <a:pt x="972" y="526"/>
                    <a:pt x="1195" y="734"/>
                    <a:pt x="1337" y="932"/>
                  </a:cubicBezTo>
                  <a:cubicBezTo>
                    <a:pt x="1415" y="1023"/>
                    <a:pt x="1481" y="1114"/>
                    <a:pt x="1510" y="1193"/>
                  </a:cubicBezTo>
                  <a:cubicBezTo>
                    <a:pt x="1535" y="1271"/>
                    <a:pt x="1535" y="1325"/>
                    <a:pt x="1522" y="132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553290" y="2621835"/>
              <a:ext cx="155704" cy="109759"/>
            </a:xfrm>
            <a:custGeom>
              <a:avLst/>
              <a:gdLst/>
              <a:ahLst/>
              <a:cxnLst/>
              <a:rect l="l" t="t" r="r" b="b"/>
              <a:pathLst>
                <a:path w="2335" h="1646" extrusionOk="0">
                  <a:moveTo>
                    <a:pt x="1359" y="0"/>
                  </a:moveTo>
                  <a:cubicBezTo>
                    <a:pt x="1221" y="0"/>
                    <a:pt x="1076" y="23"/>
                    <a:pt x="932" y="70"/>
                  </a:cubicBezTo>
                  <a:cubicBezTo>
                    <a:pt x="356" y="240"/>
                    <a:pt x="1" y="724"/>
                    <a:pt x="133" y="1143"/>
                  </a:cubicBezTo>
                  <a:cubicBezTo>
                    <a:pt x="231" y="1457"/>
                    <a:pt x="576" y="1645"/>
                    <a:pt x="984" y="1645"/>
                  </a:cubicBezTo>
                  <a:cubicBezTo>
                    <a:pt x="1123" y="1645"/>
                    <a:pt x="1270" y="1623"/>
                    <a:pt x="1416" y="1577"/>
                  </a:cubicBezTo>
                  <a:cubicBezTo>
                    <a:pt x="1979" y="1407"/>
                    <a:pt x="2335" y="919"/>
                    <a:pt x="2202" y="501"/>
                  </a:cubicBezTo>
                  <a:cubicBezTo>
                    <a:pt x="2106" y="190"/>
                    <a:pt x="1761" y="0"/>
                    <a:pt x="135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579497" y="2649975"/>
              <a:ext cx="110226" cy="50812"/>
            </a:xfrm>
            <a:custGeom>
              <a:avLst/>
              <a:gdLst/>
              <a:ahLst/>
              <a:cxnLst/>
              <a:rect l="l" t="t" r="r" b="b"/>
              <a:pathLst>
                <a:path w="1653" h="762" extrusionOk="0">
                  <a:moveTo>
                    <a:pt x="1640" y="120"/>
                  </a:moveTo>
                  <a:cubicBezTo>
                    <a:pt x="1640" y="133"/>
                    <a:pt x="1602" y="120"/>
                    <a:pt x="1523" y="120"/>
                  </a:cubicBezTo>
                  <a:cubicBezTo>
                    <a:pt x="1457" y="104"/>
                    <a:pt x="1366" y="104"/>
                    <a:pt x="1259" y="133"/>
                  </a:cubicBezTo>
                  <a:cubicBezTo>
                    <a:pt x="1155" y="145"/>
                    <a:pt x="1051" y="199"/>
                    <a:pt x="957" y="261"/>
                  </a:cubicBezTo>
                  <a:cubicBezTo>
                    <a:pt x="878" y="340"/>
                    <a:pt x="800" y="434"/>
                    <a:pt x="737" y="513"/>
                  </a:cubicBezTo>
                  <a:cubicBezTo>
                    <a:pt x="658" y="604"/>
                    <a:pt x="564" y="683"/>
                    <a:pt x="460" y="721"/>
                  </a:cubicBezTo>
                  <a:cubicBezTo>
                    <a:pt x="407" y="749"/>
                    <a:pt x="356" y="762"/>
                    <a:pt x="290" y="762"/>
                  </a:cubicBezTo>
                  <a:cubicBezTo>
                    <a:pt x="237" y="749"/>
                    <a:pt x="199" y="733"/>
                    <a:pt x="158" y="721"/>
                  </a:cubicBezTo>
                  <a:cubicBezTo>
                    <a:pt x="80" y="683"/>
                    <a:pt x="29" y="617"/>
                    <a:pt x="13" y="576"/>
                  </a:cubicBezTo>
                  <a:cubicBezTo>
                    <a:pt x="1" y="526"/>
                    <a:pt x="13" y="497"/>
                    <a:pt x="29" y="497"/>
                  </a:cubicBezTo>
                  <a:cubicBezTo>
                    <a:pt x="54" y="497"/>
                    <a:pt x="80" y="563"/>
                    <a:pt x="199" y="592"/>
                  </a:cubicBezTo>
                  <a:cubicBezTo>
                    <a:pt x="249" y="604"/>
                    <a:pt x="315" y="604"/>
                    <a:pt x="381" y="563"/>
                  </a:cubicBezTo>
                  <a:cubicBezTo>
                    <a:pt x="448" y="538"/>
                    <a:pt x="526" y="472"/>
                    <a:pt x="592" y="394"/>
                  </a:cubicBezTo>
                  <a:cubicBezTo>
                    <a:pt x="658" y="328"/>
                    <a:pt x="737" y="224"/>
                    <a:pt x="853" y="145"/>
                  </a:cubicBezTo>
                  <a:cubicBezTo>
                    <a:pt x="973" y="54"/>
                    <a:pt x="1114" y="13"/>
                    <a:pt x="1234" y="13"/>
                  </a:cubicBezTo>
                  <a:cubicBezTo>
                    <a:pt x="1366" y="0"/>
                    <a:pt x="1470" y="26"/>
                    <a:pt x="1536" y="54"/>
                  </a:cubicBezTo>
                  <a:cubicBezTo>
                    <a:pt x="1614" y="92"/>
                    <a:pt x="1652" y="120"/>
                    <a:pt x="1640" y="12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1410054" y="2728462"/>
              <a:ext cx="112693" cy="143634"/>
            </a:xfrm>
            <a:custGeom>
              <a:avLst/>
              <a:gdLst/>
              <a:ahLst/>
              <a:cxnLst/>
              <a:rect l="l" t="t" r="r" b="b"/>
              <a:pathLst>
                <a:path w="1690" h="2154" extrusionOk="0">
                  <a:moveTo>
                    <a:pt x="891" y="1"/>
                  </a:moveTo>
                  <a:cubicBezTo>
                    <a:pt x="467" y="1"/>
                    <a:pt x="102" y="433"/>
                    <a:pt x="54" y="1012"/>
                  </a:cubicBezTo>
                  <a:cubicBezTo>
                    <a:pt x="1" y="1601"/>
                    <a:pt x="315" y="2113"/>
                    <a:pt x="762" y="2151"/>
                  </a:cubicBezTo>
                  <a:cubicBezTo>
                    <a:pt x="780" y="2153"/>
                    <a:pt x="797" y="2154"/>
                    <a:pt x="815" y="2154"/>
                  </a:cubicBezTo>
                  <a:cubicBezTo>
                    <a:pt x="1226" y="2154"/>
                    <a:pt x="1601" y="1708"/>
                    <a:pt x="1652" y="1145"/>
                  </a:cubicBezTo>
                  <a:cubicBezTo>
                    <a:pt x="1690" y="553"/>
                    <a:pt x="1375" y="44"/>
                    <a:pt x="944" y="3"/>
                  </a:cubicBezTo>
                  <a:cubicBezTo>
                    <a:pt x="926" y="1"/>
                    <a:pt x="909" y="1"/>
                    <a:pt x="8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1450331" y="2739932"/>
              <a:ext cx="28807" cy="112093"/>
            </a:xfrm>
            <a:custGeom>
              <a:avLst/>
              <a:gdLst/>
              <a:ahLst/>
              <a:cxnLst/>
              <a:rect l="l" t="t" r="r" b="b"/>
              <a:pathLst>
                <a:path w="432" h="1681" extrusionOk="0">
                  <a:moveTo>
                    <a:pt x="315" y="1"/>
                  </a:moveTo>
                  <a:cubicBezTo>
                    <a:pt x="328" y="13"/>
                    <a:pt x="299" y="54"/>
                    <a:pt x="261" y="108"/>
                  </a:cubicBezTo>
                  <a:cubicBezTo>
                    <a:pt x="221" y="171"/>
                    <a:pt x="195" y="249"/>
                    <a:pt x="170" y="356"/>
                  </a:cubicBezTo>
                  <a:cubicBezTo>
                    <a:pt x="158" y="460"/>
                    <a:pt x="158" y="579"/>
                    <a:pt x="195" y="683"/>
                  </a:cubicBezTo>
                  <a:cubicBezTo>
                    <a:pt x="221" y="787"/>
                    <a:pt x="287" y="894"/>
                    <a:pt x="340" y="998"/>
                  </a:cubicBezTo>
                  <a:cubicBezTo>
                    <a:pt x="394" y="1089"/>
                    <a:pt x="431" y="1208"/>
                    <a:pt x="431" y="1325"/>
                  </a:cubicBezTo>
                  <a:cubicBezTo>
                    <a:pt x="431" y="1378"/>
                    <a:pt x="419" y="1429"/>
                    <a:pt x="394" y="1482"/>
                  </a:cubicBezTo>
                  <a:cubicBezTo>
                    <a:pt x="365" y="1536"/>
                    <a:pt x="340" y="1573"/>
                    <a:pt x="315" y="1602"/>
                  </a:cubicBezTo>
                  <a:cubicBezTo>
                    <a:pt x="249" y="1652"/>
                    <a:pt x="170" y="1680"/>
                    <a:pt x="117" y="1665"/>
                  </a:cubicBezTo>
                  <a:cubicBezTo>
                    <a:pt x="79" y="1665"/>
                    <a:pt x="51" y="1639"/>
                    <a:pt x="51" y="1627"/>
                  </a:cubicBezTo>
                  <a:cubicBezTo>
                    <a:pt x="63" y="1602"/>
                    <a:pt x="142" y="1602"/>
                    <a:pt x="208" y="1507"/>
                  </a:cubicBezTo>
                  <a:cubicBezTo>
                    <a:pt x="236" y="1470"/>
                    <a:pt x="261" y="1403"/>
                    <a:pt x="249" y="1325"/>
                  </a:cubicBezTo>
                  <a:cubicBezTo>
                    <a:pt x="249" y="1246"/>
                    <a:pt x="221" y="1168"/>
                    <a:pt x="170" y="1076"/>
                  </a:cubicBezTo>
                  <a:cubicBezTo>
                    <a:pt x="129" y="985"/>
                    <a:pt x="63" y="866"/>
                    <a:pt x="38" y="721"/>
                  </a:cubicBezTo>
                  <a:cubicBezTo>
                    <a:pt x="0" y="592"/>
                    <a:pt x="13" y="447"/>
                    <a:pt x="51" y="328"/>
                  </a:cubicBezTo>
                  <a:cubicBezTo>
                    <a:pt x="92" y="211"/>
                    <a:pt x="158" y="120"/>
                    <a:pt x="208" y="67"/>
                  </a:cubicBezTo>
                  <a:cubicBezTo>
                    <a:pt x="274" y="13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2037612" y="1746614"/>
              <a:ext cx="172041" cy="100357"/>
            </a:xfrm>
            <a:custGeom>
              <a:avLst/>
              <a:gdLst/>
              <a:ahLst/>
              <a:cxnLst/>
              <a:rect l="l" t="t" r="r" b="b"/>
              <a:pathLst>
                <a:path w="2580" h="1505" extrusionOk="0">
                  <a:moveTo>
                    <a:pt x="1960" y="0"/>
                  </a:moveTo>
                  <a:cubicBezTo>
                    <a:pt x="1744" y="0"/>
                    <a:pt x="1476" y="63"/>
                    <a:pt x="1180" y="143"/>
                  </a:cubicBezTo>
                  <a:cubicBezTo>
                    <a:pt x="535" y="325"/>
                    <a:pt x="0" y="536"/>
                    <a:pt x="129" y="979"/>
                  </a:cubicBezTo>
                  <a:cubicBezTo>
                    <a:pt x="219" y="1306"/>
                    <a:pt x="598" y="1505"/>
                    <a:pt x="1054" y="1505"/>
                  </a:cubicBezTo>
                  <a:cubicBezTo>
                    <a:pt x="1203" y="1505"/>
                    <a:pt x="1361" y="1483"/>
                    <a:pt x="1519" y="1438"/>
                  </a:cubicBezTo>
                  <a:cubicBezTo>
                    <a:pt x="2161" y="1256"/>
                    <a:pt x="2579" y="756"/>
                    <a:pt x="2463" y="325"/>
                  </a:cubicBezTo>
                  <a:cubicBezTo>
                    <a:pt x="2392" y="85"/>
                    <a:pt x="2211" y="0"/>
                    <a:pt x="196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2055017" y="1760284"/>
              <a:ext cx="128364" cy="41143"/>
            </a:xfrm>
            <a:custGeom>
              <a:avLst/>
              <a:gdLst/>
              <a:ahLst/>
              <a:cxnLst/>
              <a:rect l="l" t="t" r="r" b="b"/>
              <a:pathLst>
                <a:path w="1925" h="617" extrusionOk="0">
                  <a:moveTo>
                    <a:pt x="0" y="526"/>
                  </a:moveTo>
                  <a:cubicBezTo>
                    <a:pt x="0" y="513"/>
                    <a:pt x="54" y="526"/>
                    <a:pt x="116" y="526"/>
                  </a:cubicBezTo>
                  <a:cubicBezTo>
                    <a:pt x="195" y="526"/>
                    <a:pt x="289" y="513"/>
                    <a:pt x="406" y="488"/>
                  </a:cubicBezTo>
                  <a:cubicBezTo>
                    <a:pt x="642" y="447"/>
                    <a:pt x="919" y="368"/>
                    <a:pt x="1126" y="290"/>
                  </a:cubicBezTo>
                  <a:cubicBezTo>
                    <a:pt x="1560" y="145"/>
                    <a:pt x="1887" y="0"/>
                    <a:pt x="1912" y="54"/>
                  </a:cubicBezTo>
                  <a:cubicBezTo>
                    <a:pt x="1925" y="79"/>
                    <a:pt x="1862" y="133"/>
                    <a:pt x="1730" y="211"/>
                  </a:cubicBezTo>
                  <a:cubicBezTo>
                    <a:pt x="1610" y="290"/>
                    <a:pt x="1415" y="381"/>
                    <a:pt x="1192" y="460"/>
                  </a:cubicBezTo>
                  <a:cubicBezTo>
                    <a:pt x="969" y="538"/>
                    <a:pt x="667" y="592"/>
                    <a:pt x="431" y="604"/>
                  </a:cubicBezTo>
                  <a:cubicBezTo>
                    <a:pt x="302" y="617"/>
                    <a:pt x="195" y="604"/>
                    <a:pt x="116" y="592"/>
                  </a:cubicBezTo>
                  <a:cubicBezTo>
                    <a:pt x="38" y="567"/>
                    <a:pt x="0" y="526"/>
                    <a:pt x="0" y="5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1632777" y="2868431"/>
              <a:ext cx="142701" cy="144434"/>
            </a:xfrm>
            <a:custGeom>
              <a:avLst/>
              <a:gdLst/>
              <a:ahLst/>
              <a:cxnLst/>
              <a:rect l="l" t="t" r="r" b="b"/>
              <a:pathLst>
                <a:path w="2140" h="2166" extrusionOk="0">
                  <a:moveTo>
                    <a:pt x="616" y="1"/>
                  </a:moveTo>
                  <a:cubicBezTo>
                    <a:pt x="538" y="1"/>
                    <a:pt x="460" y="26"/>
                    <a:pt x="381" y="80"/>
                  </a:cubicBezTo>
                  <a:cubicBezTo>
                    <a:pt x="1" y="329"/>
                    <a:pt x="17" y="983"/>
                    <a:pt x="394" y="1533"/>
                  </a:cubicBezTo>
                  <a:cubicBezTo>
                    <a:pt x="669" y="1932"/>
                    <a:pt x="1068" y="2165"/>
                    <a:pt x="1407" y="2165"/>
                  </a:cubicBezTo>
                  <a:cubicBezTo>
                    <a:pt x="1536" y="2165"/>
                    <a:pt x="1657" y="2131"/>
                    <a:pt x="1759" y="2059"/>
                  </a:cubicBezTo>
                  <a:cubicBezTo>
                    <a:pt x="2140" y="1810"/>
                    <a:pt x="1888" y="1351"/>
                    <a:pt x="1510" y="801"/>
                  </a:cubicBezTo>
                  <a:cubicBezTo>
                    <a:pt x="1209" y="364"/>
                    <a:pt x="915" y="1"/>
                    <a:pt x="61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674721" y="2877100"/>
              <a:ext cx="76218" cy="111226"/>
            </a:xfrm>
            <a:custGeom>
              <a:avLst/>
              <a:gdLst/>
              <a:ahLst/>
              <a:cxnLst/>
              <a:rect l="l" t="t" r="r" b="b"/>
              <a:pathLst>
                <a:path w="1143" h="1668" extrusionOk="0">
                  <a:moveTo>
                    <a:pt x="29" y="1"/>
                  </a:moveTo>
                  <a:cubicBezTo>
                    <a:pt x="42" y="1"/>
                    <a:pt x="42" y="42"/>
                    <a:pt x="67" y="120"/>
                  </a:cubicBezTo>
                  <a:cubicBezTo>
                    <a:pt x="95" y="186"/>
                    <a:pt x="133" y="277"/>
                    <a:pt x="199" y="369"/>
                  </a:cubicBezTo>
                  <a:cubicBezTo>
                    <a:pt x="315" y="579"/>
                    <a:pt x="488" y="815"/>
                    <a:pt x="617" y="985"/>
                  </a:cubicBezTo>
                  <a:cubicBezTo>
                    <a:pt x="907" y="1337"/>
                    <a:pt x="1143" y="1602"/>
                    <a:pt x="1102" y="1652"/>
                  </a:cubicBezTo>
                  <a:cubicBezTo>
                    <a:pt x="1089" y="1668"/>
                    <a:pt x="998" y="1627"/>
                    <a:pt x="894" y="1536"/>
                  </a:cubicBezTo>
                  <a:cubicBezTo>
                    <a:pt x="775" y="1432"/>
                    <a:pt x="617" y="1287"/>
                    <a:pt x="473" y="1089"/>
                  </a:cubicBezTo>
                  <a:cubicBezTo>
                    <a:pt x="331" y="919"/>
                    <a:pt x="186" y="645"/>
                    <a:pt x="95" y="422"/>
                  </a:cubicBezTo>
                  <a:cubicBezTo>
                    <a:pt x="42" y="315"/>
                    <a:pt x="17" y="199"/>
                    <a:pt x="17" y="120"/>
                  </a:cubicBezTo>
                  <a:cubicBezTo>
                    <a:pt x="1" y="42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5" name="Google Shape;95;p6"/>
          <p:cNvGrpSpPr/>
          <p:nvPr/>
        </p:nvGrpSpPr>
        <p:grpSpPr>
          <a:xfrm>
            <a:off x="7519053" y="-177863"/>
            <a:ext cx="2172809" cy="1995569"/>
            <a:chOff x="3070431" y="1341472"/>
            <a:chExt cx="1136882" cy="1044145"/>
          </a:xfrm>
        </p:grpSpPr>
        <p:grpSp>
          <p:nvGrpSpPr>
            <p:cNvPr id="96" name="Google Shape;96;p6"/>
            <p:cNvGrpSpPr/>
            <p:nvPr/>
          </p:nvGrpSpPr>
          <p:grpSpPr>
            <a:xfrm>
              <a:off x="3659448" y="2055671"/>
              <a:ext cx="547865" cy="329946"/>
              <a:chOff x="3659448" y="2055671"/>
              <a:chExt cx="547865" cy="329946"/>
            </a:xfrm>
          </p:grpSpPr>
          <p:sp>
            <p:nvSpPr>
              <p:cNvPr id="97" name="Google Shape;97;p6"/>
              <p:cNvSpPr/>
              <p:nvPr/>
            </p:nvSpPr>
            <p:spPr>
              <a:xfrm>
                <a:off x="3758206" y="2055671"/>
                <a:ext cx="449107" cy="327678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4914" extrusionOk="0">
                    <a:moveTo>
                      <a:pt x="4611" y="957"/>
                    </a:moveTo>
                    <a:cubicBezTo>
                      <a:pt x="2922" y="1"/>
                      <a:pt x="261" y="315"/>
                      <a:pt x="13" y="353"/>
                    </a:cubicBezTo>
                    <a:lnTo>
                      <a:pt x="0" y="353"/>
                    </a:lnTo>
                    <a:cubicBezTo>
                      <a:pt x="0" y="353"/>
                      <a:pt x="1114" y="3001"/>
                      <a:pt x="2881" y="3998"/>
                    </a:cubicBezTo>
                    <a:cubicBezTo>
                      <a:pt x="4482" y="4913"/>
                      <a:pt x="6357" y="4155"/>
                      <a:pt x="6684" y="4011"/>
                    </a:cubicBezTo>
                    <a:cubicBezTo>
                      <a:pt x="6722" y="3998"/>
                      <a:pt x="6734" y="3982"/>
                      <a:pt x="6734" y="3982"/>
                    </a:cubicBezTo>
                    <a:cubicBezTo>
                      <a:pt x="6734" y="3982"/>
                      <a:pt x="6382" y="1966"/>
                      <a:pt x="4611" y="95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>
                <a:off x="3659448" y="2107751"/>
                <a:ext cx="449307" cy="277866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167" extrusionOk="0">
                    <a:moveTo>
                      <a:pt x="1311" y="0"/>
                    </a:moveTo>
                    <a:cubicBezTo>
                      <a:pt x="626" y="0"/>
                      <a:pt x="115" y="60"/>
                      <a:pt x="13" y="72"/>
                    </a:cubicBezTo>
                    <a:lnTo>
                      <a:pt x="0" y="72"/>
                    </a:lnTo>
                    <a:cubicBezTo>
                      <a:pt x="0" y="72"/>
                      <a:pt x="1113" y="2717"/>
                      <a:pt x="2884" y="3727"/>
                    </a:cubicBezTo>
                    <a:cubicBezTo>
                      <a:pt x="3465" y="4056"/>
                      <a:pt x="4080" y="4167"/>
                      <a:pt x="4645" y="4167"/>
                    </a:cubicBezTo>
                    <a:cubicBezTo>
                      <a:pt x="5634" y="4167"/>
                      <a:pt x="6467" y="3827"/>
                      <a:pt x="6684" y="3727"/>
                    </a:cubicBezTo>
                    <a:cubicBezTo>
                      <a:pt x="6721" y="3714"/>
                      <a:pt x="6737" y="3702"/>
                      <a:pt x="6737" y="3702"/>
                    </a:cubicBezTo>
                    <a:cubicBezTo>
                      <a:pt x="6737" y="3702"/>
                      <a:pt x="6369" y="1682"/>
                      <a:pt x="4614" y="685"/>
                    </a:cubicBezTo>
                    <a:cubicBezTo>
                      <a:pt x="3619" y="123"/>
                      <a:pt x="2288" y="0"/>
                      <a:pt x="1311" y="0"/>
                    </a:cubicBezTo>
                    <a:close/>
                  </a:path>
                </a:pathLst>
              </a:custGeom>
              <a:solidFill>
                <a:srgbClr val="0069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6"/>
              <p:cNvSpPr/>
              <p:nvPr/>
            </p:nvSpPr>
            <p:spPr>
              <a:xfrm>
                <a:off x="3660248" y="2107751"/>
                <a:ext cx="448506" cy="248526"/>
              </a:xfrm>
              <a:custGeom>
                <a:avLst/>
                <a:gdLst/>
                <a:ahLst/>
                <a:cxnLst/>
                <a:rect l="l" t="t" r="r" b="b"/>
                <a:pathLst>
                  <a:path w="6726" h="3727" extrusionOk="0">
                    <a:moveTo>
                      <a:pt x="1299" y="0"/>
                    </a:moveTo>
                    <a:cubicBezTo>
                      <a:pt x="614" y="0"/>
                      <a:pt x="103" y="60"/>
                      <a:pt x="1" y="72"/>
                    </a:cubicBezTo>
                    <a:lnTo>
                      <a:pt x="6672" y="3727"/>
                    </a:lnTo>
                    <a:cubicBezTo>
                      <a:pt x="6709" y="3714"/>
                      <a:pt x="6725" y="3702"/>
                      <a:pt x="6725" y="3702"/>
                    </a:cubicBezTo>
                    <a:cubicBezTo>
                      <a:pt x="6725" y="3702"/>
                      <a:pt x="6357" y="1682"/>
                      <a:pt x="4602" y="685"/>
                    </a:cubicBezTo>
                    <a:cubicBezTo>
                      <a:pt x="3607" y="123"/>
                      <a:pt x="2276" y="0"/>
                      <a:pt x="1299" y="0"/>
                    </a:cubicBezTo>
                    <a:close/>
                  </a:path>
                </a:pathLst>
              </a:custGeom>
              <a:solidFill>
                <a:srgbClr val="509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6"/>
            <p:cNvGrpSpPr/>
            <p:nvPr/>
          </p:nvGrpSpPr>
          <p:grpSpPr>
            <a:xfrm>
              <a:off x="3070431" y="1341472"/>
              <a:ext cx="1032118" cy="637025"/>
              <a:chOff x="3070431" y="1341472"/>
              <a:chExt cx="1032118" cy="637025"/>
            </a:xfrm>
          </p:grpSpPr>
          <p:sp>
            <p:nvSpPr>
              <p:cNvPr id="101" name="Google Shape;101;p6"/>
              <p:cNvSpPr/>
              <p:nvPr/>
            </p:nvSpPr>
            <p:spPr>
              <a:xfrm>
                <a:off x="3489870" y="1341472"/>
                <a:ext cx="612679" cy="611879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9176" extrusionOk="0">
                    <a:moveTo>
                      <a:pt x="6920" y="9005"/>
                    </a:moveTo>
                    <a:cubicBezTo>
                      <a:pt x="7364" y="8848"/>
                      <a:pt x="7521" y="8219"/>
                      <a:pt x="7301" y="7615"/>
                    </a:cubicBezTo>
                    <a:cubicBezTo>
                      <a:pt x="7077" y="7052"/>
                      <a:pt x="6606" y="6709"/>
                      <a:pt x="6184" y="6788"/>
                    </a:cubicBezTo>
                    <a:cubicBezTo>
                      <a:pt x="6357" y="6568"/>
                      <a:pt x="6448" y="6200"/>
                      <a:pt x="6540" y="5766"/>
                    </a:cubicBezTo>
                    <a:cubicBezTo>
                      <a:pt x="6697" y="5008"/>
                      <a:pt x="6763" y="4351"/>
                      <a:pt x="6250" y="4234"/>
                    </a:cubicBezTo>
                    <a:cubicBezTo>
                      <a:pt x="6027" y="4193"/>
                      <a:pt x="5791" y="4259"/>
                      <a:pt x="5596" y="4417"/>
                    </a:cubicBezTo>
                    <a:cubicBezTo>
                      <a:pt x="5766" y="3973"/>
                      <a:pt x="5700" y="3526"/>
                      <a:pt x="5385" y="3316"/>
                    </a:cubicBezTo>
                    <a:cubicBezTo>
                      <a:pt x="5319" y="3265"/>
                      <a:pt x="5228" y="3237"/>
                      <a:pt x="5137" y="3225"/>
                    </a:cubicBezTo>
                    <a:cubicBezTo>
                      <a:pt x="5215" y="3108"/>
                      <a:pt x="5256" y="2976"/>
                      <a:pt x="5241" y="2831"/>
                    </a:cubicBezTo>
                    <a:cubicBezTo>
                      <a:pt x="5241" y="2753"/>
                      <a:pt x="5215" y="2687"/>
                      <a:pt x="5190" y="2621"/>
                    </a:cubicBezTo>
                    <a:cubicBezTo>
                      <a:pt x="5451" y="3080"/>
                      <a:pt x="5911" y="3328"/>
                      <a:pt x="6291" y="3199"/>
                    </a:cubicBezTo>
                    <a:cubicBezTo>
                      <a:pt x="6370" y="3159"/>
                      <a:pt x="6436" y="3121"/>
                      <a:pt x="6499" y="3055"/>
                    </a:cubicBezTo>
                    <a:cubicBezTo>
                      <a:pt x="6514" y="3080"/>
                      <a:pt x="6540" y="3092"/>
                      <a:pt x="6565" y="3121"/>
                    </a:cubicBezTo>
                    <a:cubicBezTo>
                      <a:pt x="6697" y="3212"/>
                      <a:pt x="6867" y="3265"/>
                      <a:pt x="7037" y="3265"/>
                    </a:cubicBezTo>
                    <a:cubicBezTo>
                      <a:pt x="7049" y="3382"/>
                      <a:pt x="7090" y="3514"/>
                      <a:pt x="7128" y="3643"/>
                    </a:cubicBezTo>
                    <a:cubicBezTo>
                      <a:pt x="7260" y="3986"/>
                      <a:pt x="7483" y="4234"/>
                      <a:pt x="7732" y="4379"/>
                    </a:cubicBezTo>
                    <a:cubicBezTo>
                      <a:pt x="7339" y="4351"/>
                      <a:pt x="6986" y="4508"/>
                      <a:pt x="6854" y="4810"/>
                    </a:cubicBezTo>
                    <a:cubicBezTo>
                      <a:pt x="6672" y="5244"/>
                      <a:pt x="7011" y="5794"/>
                      <a:pt x="7600" y="6043"/>
                    </a:cubicBezTo>
                    <a:cubicBezTo>
                      <a:pt x="8203" y="6291"/>
                      <a:pt x="8833" y="6146"/>
                      <a:pt x="9015" y="5728"/>
                    </a:cubicBezTo>
                    <a:cubicBezTo>
                      <a:pt x="9188" y="5294"/>
                      <a:pt x="8858" y="4744"/>
                      <a:pt x="8257" y="4495"/>
                    </a:cubicBezTo>
                    <a:cubicBezTo>
                      <a:pt x="8244" y="4483"/>
                      <a:pt x="8216" y="4483"/>
                      <a:pt x="8191" y="4470"/>
                    </a:cubicBezTo>
                    <a:cubicBezTo>
                      <a:pt x="8244" y="4470"/>
                      <a:pt x="8295" y="4457"/>
                      <a:pt x="8336" y="4429"/>
                    </a:cubicBezTo>
                    <a:cubicBezTo>
                      <a:pt x="8766" y="4272"/>
                      <a:pt x="8936" y="3643"/>
                      <a:pt x="8700" y="3042"/>
                    </a:cubicBezTo>
                    <a:cubicBezTo>
                      <a:pt x="8609" y="2794"/>
                      <a:pt x="8465" y="2583"/>
                      <a:pt x="8282" y="2438"/>
                    </a:cubicBezTo>
                    <a:cubicBezTo>
                      <a:pt x="8663" y="1850"/>
                      <a:pt x="8675" y="1180"/>
                      <a:pt x="8282" y="878"/>
                    </a:cubicBezTo>
                    <a:cubicBezTo>
                      <a:pt x="7864" y="551"/>
                      <a:pt x="7442" y="998"/>
                      <a:pt x="6971" y="1614"/>
                    </a:cubicBezTo>
                    <a:cubicBezTo>
                      <a:pt x="6879" y="1731"/>
                      <a:pt x="6788" y="1850"/>
                      <a:pt x="6709" y="1966"/>
                    </a:cubicBezTo>
                    <a:cubicBezTo>
                      <a:pt x="6697" y="1900"/>
                      <a:pt x="6684" y="1850"/>
                      <a:pt x="6656" y="1797"/>
                    </a:cubicBezTo>
                    <a:cubicBezTo>
                      <a:pt x="6436" y="1193"/>
                      <a:pt x="5898" y="840"/>
                      <a:pt x="5464" y="1010"/>
                    </a:cubicBezTo>
                    <a:cubicBezTo>
                      <a:pt x="5020" y="1168"/>
                      <a:pt x="4863" y="1797"/>
                      <a:pt x="5083" y="2401"/>
                    </a:cubicBezTo>
                    <a:cubicBezTo>
                      <a:pt x="5112" y="2451"/>
                      <a:pt x="5124" y="2492"/>
                      <a:pt x="5149" y="2542"/>
                    </a:cubicBezTo>
                    <a:cubicBezTo>
                      <a:pt x="4967" y="2228"/>
                      <a:pt x="4533" y="2033"/>
                      <a:pt x="4036" y="2058"/>
                    </a:cubicBezTo>
                    <a:cubicBezTo>
                      <a:pt x="3800" y="2070"/>
                      <a:pt x="3577" y="2136"/>
                      <a:pt x="3394" y="2228"/>
                    </a:cubicBezTo>
                    <a:cubicBezTo>
                      <a:pt x="3394" y="2086"/>
                      <a:pt x="3369" y="1941"/>
                      <a:pt x="3316" y="1809"/>
                    </a:cubicBezTo>
                    <a:cubicBezTo>
                      <a:pt x="3709" y="1677"/>
                      <a:pt x="3970" y="1391"/>
                      <a:pt x="3998" y="1048"/>
                    </a:cubicBezTo>
                    <a:cubicBezTo>
                      <a:pt x="4023" y="539"/>
                      <a:pt x="3486" y="79"/>
                      <a:pt x="2791" y="42"/>
                    </a:cubicBezTo>
                    <a:cubicBezTo>
                      <a:pt x="2095" y="1"/>
                      <a:pt x="1507" y="394"/>
                      <a:pt x="1482" y="907"/>
                    </a:cubicBezTo>
                    <a:cubicBezTo>
                      <a:pt x="1466" y="1180"/>
                      <a:pt x="1611" y="1429"/>
                      <a:pt x="1860" y="1614"/>
                    </a:cubicBezTo>
                    <a:cubicBezTo>
                      <a:pt x="1768" y="1822"/>
                      <a:pt x="1718" y="2058"/>
                      <a:pt x="1718" y="2322"/>
                    </a:cubicBezTo>
                    <a:cubicBezTo>
                      <a:pt x="1731" y="2401"/>
                      <a:pt x="1731" y="2479"/>
                      <a:pt x="1743" y="2558"/>
                    </a:cubicBezTo>
                    <a:cubicBezTo>
                      <a:pt x="1690" y="2372"/>
                      <a:pt x="1586" y="2256"/>
                      <a:pt x="1375" y="2202"/>
                    </a:cubicBezTo>
                    <a:cubicBezTo>
                      <a:pt x="866" y="2099"/>
                      <a:pt x="315" y="2636"/>
                      <a:pt x="158" y="3394"/>
                    </a:cubicBezTo>
                    <a:cubicBezTo>
                      <a:pt x="1" y="4156"/>
                      <a:pt x="287" y="4863"/>
                      <a:pt x="800" y="4967"/>
                    </a:cubicBezTo>
                    <a:cubicBezTo>
                      <a:pt x="903" y="4995"/>
                      <a:pt x="982" y="4980"/>
                      <a:pt x="1061" y="4967"/>
                    </a:cubicBezTo>
                    <a:cubicBezTo>
                      <a:pt x="1010" y="5203"/>
                      <a:pt x="1035" y="5492"/>
                      <a:pt x="1139" y="5766"/>
                    </a:cubicBezTo>
                    <a:cubicBezTo>
                      <a:pt x="1363" y="6370"/>
                      <a:pt x="1900" y="6725"/>
                      <a:pt x="2331" y="6568"/>
                    </a:cubicBezTo>
                    <a:cubicBezTo>
                      <a:pt x="2529" y="6489"/>
                      <a:pt x="2662" y="6332"/>
                      <a:pt x="2740" y="6121"/>
                    </a:cubicBezTo>
                    <a:cubicBezTo>
                      <a:pt x="3001" y="6659"/>
                      <a:pt x="3511" y="6974"/>
                      <a:pt x="3957" y="6816"/>
                    </a:cubicBezTo>
                    <a:cubicBezTo>
                      <a:pt x="4429" y="6647"/>
                      <a:pt x="4640" y="6002"/>
                      <a:pt x="4429" y="5360"/>
                    </a:cubicBezTo>
                    <a:cubicBezTo>
                      <a:pt x="4653" y="5360"/>
                      <a:pt x="4901" y="5269"/>
                      <a:pt x="5124" y="5087"/>
                    </a:cubicBezTo>
                    <a:cubicBezTo>
                      <a:pt x="5083" y="5190"/>
                      <a:pt x="5046" y="5310"/>
                      <a:pt x="5020" y="5426"/>
                    </a:cubicBezTo>
                    <a:cubicBezTo>
                      <a:pt x="4863" y="6187"/>
                      <a:pt x="5149" y="6895"/>
                      <a:pt x="5675" y="6999"/>
                    </a:cubicBezTo>
                    <a:cubicBezTo>
                      <a:pt x="5728" y="7011"/>
                      <a:pt x="5778" y="7011"/>
                      <a:pt x="5832" y="7011"/>
                    </a:cubicBezTo>
                    <a:cubicBezTo>
                      <a:pt x="5609" y="7288"/>
                      <a:pt x="5555" y="7760"/>
                      <a:pt x="5728" y="8219"/>
                    </a:cubicBezTo>
                    <a:cubicBezTo>
                      <a:pt x="5948" y="8820"/>
                      <a:pt x="6486" y="9175"/>
                      <a:pt x="6920" y="9005"/>
                    </a:cubicBezTo>
                    <a:close/>
                    <a:moveTo>
                      <a:pt x="2633" y="4995"/>
                    </a:moveTo>
                    <a:cubicBezTo>
                      <a:pt x="2372" y="4495"/>
                      <a:pt x="1900" y="4234"/>
                      <a:pt x="1507" y="4379"/>
                    </a:cubicBezTo>
                    <a:cubicBezTo>
                      <a:pt x="1573" y="4193"/>
                      <a:pt x="1624" y="3973"/>
                      <a:pt x="1677" y="3737"/>
                    </a:cubicBezTo>
                    <a:cubicBezTo>
                      <a:pt x="1756" y="3328"/>
                      <a:pt x="1822" y="2951"/>
                      <a:pt x="1768" y="2674"/>
                    </a:cubicBezTo>
                    <a:cubicBezTo>
                      <a:pt x="1900" y="3133"/>
                      <a:pt x="2228" y="3473"/>
                      <a:pt x="2608" y="3460"/>
                    </a:cubicBezTo>
                    <a:cubicBezTo>
                      <a:pt x="2753" y="3448"/>
                      <a:pt x="2897" y="3394"/>
                      <a:pt x="3014" y="3291"/>
                    </a:cubicBezTo>
                    <a:cubicBezTo>
                      <a:pt x="3212" y="3564"/>
                      <a:pt x="3618" y="3750"/>
                      <a:pt x="4090" y="3737"/>
                    </a:cubicBezTo>
                    <a:cubicBezTo>
                      <a:pt x="4077" y="3762"/>
                      <a:pt x="4049" y="3788"/>
                      <a:pt x="4036" y="3800"/>
                    </a:cubicBezTo>
                    <a:cubicBezTo>
                      <a:pt x="3879" y="4036"/>
                      <a:pt x="3800" y="4288"/>
                      <a:pt x="3775" y="4508"/>
                    </a:cubicBezTo>
                    <a:cubicBezTo>
                      <a:pt x="3564" y="4391"/>
                      <a:pt x="3341" y="4366"/>
                      <a:pt x="3118" y="4429"/>
                    </a:cubicBezTo>
                    <a:cubicBezTo>
                      <a:pt x="2882" y="4524"/>
                      <a:pt x="2712" y="4731"/>
                      <a:pt x="2633" y="499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>
                <a:off x="3120004" y="1394137"/>
                <a:ext cx="138300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2488" extrusionOk="0">
                    <a:moveTo>
                      <a:pt x="1680" y="2252"/>
                    </a:moveTo>
                    <a:cubicBezTo>
                      <a:pt x="2058" y="2016"/>
                      <a:pt x="2073" y="1362"/>
                      <a:pt x="1718" y="811"/>
                    </a:cubicBezTo>
                    <a:cubicBezTo>
                      <a:pt x="1366" y="248"/>
                      <a:pt x="774" y="0"/>
                      <a:pt x="394" y="236"/>
                    </a:cubicBezTo>
                    <a:cubicBezTo>
                      <a:pt x="29" y="472"/>
                      <a:pt x="1" y="1113"/>
                      <a:pt x="356" y="1676"/>
                    </a:cubicBezTo>
                    <a:cubicBezTo>
                      <a:pt x="708" y="2227"/>
                      <a:pt x="1300" y="2488"/>
                      <a:pt x="1680" y="2252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3912802" y="1778567"/>
                <a:ext cx="133632" cy="174775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621" extrusionOk="0">
                    <a:moveTo>
                      <a:pt x="79" y="1205"/>
                    </a:moveTo>
                    <a:cubicBezTo>
                      <a:pt x="0" y="1900"/>
                      <a:pt x="353" y="2504"/>
                      <a:pt x="853" y="2570"/>
                    </a:cubicBezTo>
                    <a:cubicBezTo>
                      <a:pt x="1362" y="2620"/>
                      <a:pt x="1847" y="2111"/>
                      <a:pt x="1925" y="1428"/>
                    </a:cubicBezTo>
                    <a:cubicBezTo>
                      <a:pt x="2004" y="733"/>
                      <a:pt x="1664" y="117"/>
                      <a:pt x="1151" y="66"/>
                    </a:cubicBezTo>
                    <a:cubicBezTo>
                      <a:pt x="642" y="0"/>
                      <a:pt x="170" y="510"/>
                      <a:pt x="79" y="120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6"/>
              <p:cNvSpPr/>
              <p:nvPr/>
            </p:nvSpPr>
            <p:spPr>
              <a:xfrm>
                <a:off x="3288646" y="1628996"/>
                <a:ext cx="139100" cy="176642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649" extrusionOk="0">
                    <a:moveTo>
                      <a:pt x="1626" y="2438"/>
                    </a:moveTo>
                    <a:cubicBezTo>
                      <a:pt x="2020" y="2231"/>
                      <a:pt x="2086" y="1561"/>
                      <a:pt x="1759" y="944"/>
                    </a:cubicBezTo>
                    <a:cubicBezTo>
                      <a:pt x="1431" y="331"/>
                      <a:pt x="840" y="1"/>
                      <a:pt x="447" y="211"/>
                    </a:cubicBezTo>
                    <a:cubicBezTo>
                      <a:pt x="54" y="422"/>
                      <a:pt x="0" y="1089"/>
                      <a:pt x="331" y="1705"/>
                    </a:cubicBezTo>
                    <a:cubicBezTo>
                      <a:pt x="658" y="2322"/>
                      <a:pt x="1233" y="2649"/>
                      <a:pt x="1626" y="2438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3111402" y="1595854"/>
                <a:ext cx="141634" cy="107692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615" extrusionOk="0">
                    <a:moveTo>
                      <a:pt x="969" y="1561"/>
                    </a:moveTo>
                    <a:cubicBezTo>
                      <a:pt x="1532" y="1614"/>
                      <a:pt x="2029" y="1337"/>
                      <a:pt x="2070" y="919"/>
                    </a:cubicBezTo>
                    <a:cubicBezTo>
                      <a:pt x="2124" y="513"/>
                      <a:pt x="1702" y="133"/>
                      <a:pt x="1139" y="67"/>
                    </a:cubicBezTo>
                    <a:cubicBezTo>
                      <a:pt x="576" y="1"/>
                      <a:pt x="92" y="290"/>
                      <a:pt x="38" y="696"/>
                    </a:cubicBezTo>
                    <a:cubicBezTo>
                      <a:pt x="1" y="1114"/>
                      <a:pt x="419" y="1495"/>
                      <a:pt x="969" y="1561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3256372" y="1413208"/>
                <a:ext cx="170574" cy="19237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885" extrusionOk="0">
                    <a:moveTo>
                      <a:pt x="2136" y="327"/>
                    </a:moveTo>
                    <a:cubicBezTo>
                      <a:pt x="1717" y="0"/>
                      <a:pt x="1299" y="434"/>
                      <a:pt x="827" y="1051"/>
                    </a:cubicBezTo>
                    <a:cubicBezTo>
                      <a:pt x="343" y="1664"/>
                      <a:pt x="0" y="2230"/>
                      <a:pt x="421" y="2557"/>
                    </a:cubicBezTo>
                    <a:cubicBezTo>
                      <a:pt x="840" y="2884"/>
                      <a:pt x="1560" y="2648"/>
                      <a:pt x="2032" y="2032"/>
                    </a:cubicBezTo>
                    <a:cubicBezTo>
                      <a:pt x="2516" y="1416"/>
                      <a:pt x="2557" y="642"/>
                      <a:pt x="2136" y="32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3635840" y="1588802"/>
                <a:ext cx="140633" cy="143767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56" extrusionOk="0">
                    <a:moveTo>
                      <a:pt x="1337" y="0"/>
                    </a:moveTo>
                    <a:cubicBezTo>
                      <a:pt x="1004" y="0"/>
                      <a:pt x="626" y="223"/>
                      <a:pt x="366" y="604"/>
                    </a:cubicBezTo>
                    <a:cubicBezTo>
                      <a:pt x="1" y="1129"/>
                      <a:pt x="13" y="1783"/>
                      <a:pt x="394" y="2044"/>
                    </a:cubicBezTo>
                    <a:cubicBezTo>
                      <a:pt x="502" y="2120"/>
                      <a:pt x="629" y="2155"/>
                      <a:pt x="764" y="2155"/>
                    </a:cubicBezTo>
                    <a:cubicBezTo>
                      <a:pt x="1102" y="2155"/>
                      <a:pt x="1489" y="1932"/>
                      <a:pt x="1743" y="1547"/>
                    </a:cubicBezTo>
                    <a:cubicBezTo>
                      <a:pt x="2108" y="1022"/>
                      <a:pt x="2096" y="380"/>
                      <a:pt x="1715" y="119"/>
                    </a:cubicBezTo>
                    <a:cubicBezTo>
                      <a:pt x="1604" y="38"/>
                      <a:pt x="1475" y="0"/>
                      <a:pt x="1337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3503740" y="1449900"/>
                <a:ext cx="115427" cy="15557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2333" extrusionOk="0">
                    <a:moveTo>
                      <a:pt x="845" y="1"/>
                    </a:moveTo>
                    <a:cubicBezTo>
                      <a:pt x="839" y="1"/>
                      <a:pt x="833" y="1"/>
                      <a:pt x="827" y="1"/>
                    </a:cubicBezTo>
                    <a:cubicBezTo>
                      <a:pt x="368" y="13"/>
                      <a:pt x="0" y="551"/>
                      <a:pt x="29" y="1193"/>
                    </a:cubicBezTo>
                    <a:cubicBezTo>
                      <a:pt x="53" y="1830"/>
                      <a:pt x="426" y="2333"/>
                      <a:pt x="870" y="2333"/>
                    </a:cubicBezTo>
                    <a:cubicBezTo>
                      <a:pt x="882" y="2333"/>
                      <a:pt x="894" y="2332"/>
                      <a:pt x="906" y="2331"/>
                    </a:cubicBezTo>
                    <a:cubicBezTo>
                      <a:pt x="1378" y="2319"/>
                      <a:pt x="1730" y="1781"/>
                      <a:pt x="1705" y="1139"/>
                    </a:cubicBezTo>
                    <a:cubicBezTo>
                      <a:pt x="1680" y="493"/>
                      <a:pt x="1296" y="1"/>
                      <a:pt x="84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3451260" y="1664087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19" y="1"/>
                    </a:moveTo>
                    <a:cubicBezTo>
                      <a:pt x="746" y="1"/>
                      <a:pt x="674" y="13"/>
                      <a:pt x="605" y="38"/>
                    </a:cubicBezTo>
                    <a:cubicBezTo>
                      <a:pt x="174" y="208"/>
                      <a:pt x="1" y="824"/>
                      <a:pt x="237" y="1428"/>
                    </a:cubicBezTo>
                    <a:cubicBezTo>
                      <a:pt x="423" y="1929"/>
                      <a:pt x="828" y="2268"/>
                      <a:pt x="1210" y="2268"/>
                    </a:cubicBezTo>
                    <a:cubicBezTo>
                      <a:pt x="1285" y="2268"/>
                      <a:pt x="1360" y="2255"/>
                      <a:pt x="1432" y="2227"/>
                    </a:cubicBezTo>
                    <a:cubicBezTo>
                      <a:pt x="1863" y="2057"/>
                      <a:pt x="2033" y="1441"/>
                      <a:pt x="1797" y="837"/>
                    </a:cubicBezTo>
                    <a:cubicBezTo>
                      <a:pt x="1609" y="332"/>
                      <a:pt x="1202" y="1"/>
                      <a:pt x="819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6"/>
              <p:cNvSpPr/>
              <p:nvPr/>
            </p:nvSpPr>
            <p:spPr>
              <a:xfrm>
                <a:off x="3851695" y="1522251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23" y="0"/>
                    </a:moveTo>
                    <a:cubicBezTo>
                      <a:pt x="748" y="0"/>
                      <a:pt x="673" y="14"/>
                      <a:pt x="601" y="42"/>
                    </a:cubicBezTo>
                    <a:cubicBezTo>
                      <a:pt x="157" y="199"/>
                      <a:pt x="0" y="828"/>
                      <a:pt x="224" y="1432"/>
                    </a:cubicBezTo>
                    <a:cubicBezTo>
                      <a:pt x="422" y="1937"/>
                      <a:pt x="831" y="2268"/>
                      <a:pt x="1214" y="2268"/>
                    </a:cubicBezTo>
                    <a:cubicBezTo>
                      <a:pt x="1287" y="2268"/>
                      <a:pt x="1359" y="2256"/>
                      <a:pt x="1428" y="2231"/>
                    </a:cubicBezTo>
                    <a:cubicBezTo>
                      <a:pt x="1859" y="2061"/>
                      <a:pt x="2032" y="1445"/>
                      <a:pt x="1796" y="841"/>
                    </a:cubicBezTo>
                    <a:cubicBezTo>
                      <a:pt x="1610" y="339"/>
                      <a:pt x="1205" y="0"/>
                      <a:pt x="823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6"/>
              <p:cNvSpPr/>
              <p:nvPr/>
            </p:nvSpPr>
            <p:spPr>
              <a:xfrm>
                <a:off x="3715327" y="1439164"/>
                <a:ext cx="134499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269" extrusionOk="0">
                    <a:moveTo>
                      <a:pt x="811" y="1"/>
                    </a:moveTo>
                    <a:cubicBezTo>
                      <a:pt x="736" y="1"/>
                      <a:pt x="661" y="14"/>
                      <a:pt x="589" y="42"/>
                    </a:cubicBezTo>
                    <a:cubicBezTo>
                      <a:pt x="158" y="212"/>
                      <a:pt x="1" y="829"/>
                      <a:pt x="224" y="1432"/>
                    </a:cubicBezTo>
                    <a:cubicBezTo>
                      <a:pt x="422" y="1939"/>
                      <a:pt x="830" y="2269"/>
                      <a:pt x="1213" y="2269"/>
                    </a:cubicBezTo>
                    <a:cubicBezTo>
                      <a:pt x="1287" y="2269"/>
                      <a:pt x="1359" y="2257"/>
                      <a:pt x="1429" y="2231"/>
                    </a:cubicBezTo>
                    <a:cubicBezTo>
                      <a:pt x="1860" y="2061"/>
                      <a:pt x="2017" y="1445"/>
                      <a:pt x="1797" y="841"/>
                    </a:cubicBezTo>
                    <a:cubicBezTo>
                      <a:pt x="1600" y="340"/>
                      <a:pt x="1193" y="1"/>
                      <a:pt x="81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>
                <a:off x="3757271" y="1827128"/>
                <a:ext cx="135566" cy="151369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70" extrusionOk="0">
                    <a:moveTo>
                      <a:pt x="828" y="1"/>
                    </a:moveTo>
                    <a:cubicBezTo>
                      <a:pt x="751" y="1"/>
                      <a:pt x="675" y="14"/>
                      <a:pt x="602" y="43"/>
                    </a:cubicBezTo>
                    <a:cubicBezTo>
                      <a:pt x="171" y="200"/>
                      <a:pt x="1" y="829"/>
                      <a:pt x="237" y="1433"/>
                    </a:cubicBezTo>
                    <a:cubicBezTo>
                      <a:pt x="424" y="1940"/>
                      <a:pt x="831" y="2269"/>
                      <a:pt x="1213" y="2269"/>
                    </a:cubicBezTo>
                    <a:cubicBezTo>
                      <a:pt x="1287" y="2269"/>
                      <a:pt x="1359" y="2257"/>
                      <a:pt x="1429" y="2232"/>
                    </a:cubicBezTo>
                    <a:cubicBezTo>
                      <a:pt x="1860" y="2062"/>
                      <a:pt x="2033" y="1446"/>
                      <a:pt x="1797" y="842"/>
                    </a:cubicBezTo>
                    <a:cubicBezTo>
                      <a:pt x="1611" y="332"/>
                      <a:pt x="1208" y="1"/>
                      <a:pt x="828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>
                <a:off x="3079033" y="1423960"/>
                <a:ext cx="138233" cy="146435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6" extrusionOk="0">
                    <a:moveTo>
                      <a:pt x="712" y="1"/>
                    </a:moveTo>
                    <a:cubicBezTo>
                      <a:pt x="597" y="1"/>
                      <a:pt x="489" y="29"/>
                      <a:pt x="393" y="88"/>
                    </a:cubicBezTo>
                    <a:cubicBezTo>
                      <a:pt x="16" y="336"/>
                      <a:pt x="0" y="978"/>
                      <a:pt x="356" y="1528"/>
                    </a:cubicBezTo>
                    <a:cubicBezTo>
                      <a:pt x="619" y="1949"/>
                      <a:pt x="1015" y="2195"/>
                      <a:pt x="1357" y="2195"/>
                    </a:cubicBezTo>
                    <a:cubicBezTo>
                      <a:pt x="1473" y="2195"/>
                      <a:pt x="1583" y="2167"/>
                      <a:pt x="1680" y="2107"/>
                    </a:cubicBezTo>
                    <a:cubicBezTo>
                      <a:pt x="2045" y="1871"/>
                      <a:pt x="2073" y="1226"/>
                      <a:pt x="1718" y="663"/>
                    </a:cubicBezTo>
                    <a:cubicBezTo>
                      <a:pt x="1453" y="251"/>
                      <a:pt x="1055" y="1"/>
                      <a:pt x="71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>
                <a:off x="3109641" y="1441098"/>
                <a:ext cx="73484" cy="108492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627" extrusionOk="0">
                    <a:moveTo>
                      <a:pt x="41" y="1"/>
                    </a:moveTo>
                    <a:cubicBezTo>
                      <a:pt x="54" y="1"/>
                      <a:pt x="54" y="54"/>
                      <a:pt x="66" y="120"/>
                    </a:cubicBezTo>
                    <a:cubicBezTo>
                      <a:pt x="79" y="199"/>
                      <a:pt x="107" y="303"/>
                      <a:pt x="158" y="406"/>
                    </a:cubicBezTo>
                    <a:cubicBezTo>
                      <a:pt x="211" y="513"/>
                      <a:pt x="290" y="605"/>
                      <a:pt x="394" y="683"/>
                    </a:cubicBezTo>
                    <a:cubicBezTo>
                      <a:pt x="485" y="762"/>
                      <a:pt x="604" y="800"/>
                      <a:pt x="708" y="866"/>
                    </a:cubicBezTo>
                    <a:cubicBezTo>
                      <a:pt x="815" y="919"/>
                      <a:pt x="919" y="998"/>
                      <a:pt x="997" y="1102"/>
                    </a:cubicBezTo>
                    <a:cubicBezTo>
                      <a:pt x="1035" y="1155"/>
                      <a:pt x="1064" y="1205"/>
                      <a:pt x="1076" y="1259"/>
                    </a:cubicBezTo>
                    <a:cubicBezTo>
                      <a:pt x="1089" y="1325"/>
                      <a:pt x="1101" y="1378"/>
                      <a:pt x="1089" y="1416"/>
                    </a:cubicBezTo>
                    <a:cubicBezTo>
                      <a:pt x="1076" y="1507"/>
                      <a:pt x="1023" y="1573"/>
                      <a:pt x="985" y="1598"/>
                    </a:cubicBezTo>
                    <a:cubicBezTo>
                      <a:pt x="944" y="1627"/>
                      <a:pt x="919" y="1614"/>
                      <a:pt x="906" y="1598"/>
                    </a:cubicBezTo>
                    <a:cubicBezTo>
                      <a:pt x="894" y="1573"/>
                      <a:pt x="957" y="1520"/>
                      <a:pt x="944" y="1403"/>
                    </a:cubicBezTo>
                    <a:cubicBezTo>
                      <a:pt x="944" y="1337"/>
                      <a:pt x="919" y="1284"/>
                      <a:pt x="865" y="1221"/>
                    </a:cubicBezTo>
                    <a:cubicBezTo>
                      <a:pt x="815" y="1155"/>
                      <a:pt x="736" y="1089"/>
                      <a:pt x="629" y="1035"/>
                    </a:cubicBezTo>
                    <a:cubicBezTo>
                      <a:pt x="538" y="985"/>
                      <a:pt x="406" y="919"/>
                      <a:pt x="290" y="812"/>
                    </a:cubicBezTo>
                    <a:cubicBezTo>
                      <a:pt x="170" y="708"/>
                      <a:pt x="92" y="576"/>
                      <a:pt x="54" y="447"/>
                    </a:cubicBezTo>
                    <a:cubicBezTo>
                      <a:pt x="0" y="315"/>
                      <a:pt x="0" y="199"/>
                      <a:pt x="0" y="120"/>
                    </a:cubicBezTo>
                    <a:cubicBezTo>
                      <a:pt x="13" y="42"/>
                      <a:pt x="29" y="1"/>
                      <a:pt x="41" y="1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>
                <a:off x="3894439" y="1802656"/>
                <a:ext cx="133698" cy="167640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514" extrusionOk="0">
                    <a:moveTo>
                      <a:pt x="1082" y="0"/>
                    </a:moveTo>
                    <a:cubicBezTo>
                      <a:pt x="597" y="0"/>
                      <a:pt x="154" y="496"/>
                      <a:pt x="79" y="1146"/>
                    </a:cubicBezTo>
                    <a:cubicBezTo>
                      <a:pt x="1" y="1838"/>
                      <a:pt x="341" y="2454"/>
                      <a:pt x="853" y="2508"/>
                    </a:cubicBezTo>
                    <a:cubicBezTo>
                      <a:pt x="883" y="2512"/>
                      <a:pt x="912" y="2513"/>
                      <a:pt x="942" y="2513"/>
                    </a:cubicBezTo>
                    <a:cubicBezTo>
                      <a:pt x="1418" y="2513"/>
                      <a:pt x="1852" y="2021"/>
                      <a:pt x="1926" y="1366"/>
                    </a:cubicBezTo>
                    <a:cubicBezTo>
                      <a:pt x="2004" y="674"/>
                      <a:pt x="1665" y="70"/>
                      <a:pt x="1155" y="4"/>
                    </a:cubicBezTo>
                    <a:cubicBezTo>
                      <a:pt x="1131" y="2"/>
                      <a:pt x="1106" y="0"/>
                      <a:pt x="1082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>
                <a:off x="3943318" y="1816126"/>
                <a:ext cx="31541" cy="1300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951" extrusionOk="0">
                    <a:moveTo>
                      <a:pt x="394" y="0"/>
                    </a:moveTo>
                    <a:cubicBezTo>
                      <a:pt x="394" y="13"/>
                      <a:pt x="369" y="51"/>
                      <a:pt x="328" y="129"/>
                    </a:cubicBezTo>
                    <a:cubicBezTo>
                      <a:pt x="290" y="195"/>
                      <a:pt x="237" y="299"/>
                      <a:pt x="211" y="419"/>
                    </a:cubicBezTo>
                    <a:cubicBezTo>
                      <a:pt x="186" y="535"/>
                      <a:pt x="186" y="680"/>
                      <a:pt x="211" y="799"/>
                    </a:cubicBezTo>
                    <a:cubicBezTo>
                      <a:pt x="249" y="916"/>
                      <a:pt x="328" y="1048"/>
                      <a:pt x="381" y="1164"/>
                    </a:cubicBezTo>
                    <a:cubicBezTo>
                      <a:pt x="435" y="1284"/>
                      <a:pt x="472" y="1416"/>
                      <a:pt x="460" y="1545"/>
                    </a:cubicBezTo>
                    <a:cubicBezTo>
                      <a:pt x="460" y="1623"/>
                      <a:pt x="447" y="1677"/>
                      <a:pt x="422" y="1743"/>
                    </a:cubicBezTo>
                    <a:cubicBezTo>
                      <a:pt x="394" y="1793"/>
                      <a:pt x="356" y="1834"/>
                      <a:pt x="315" y="1872"/>
                    </a:cubicBezTo>
                    <a:cubicBezTo>
                      <a:pt x="237" y="1938"/>
                      <a:pt x="158" y="1950"/>
                      <a:pt x="92" y="1950"/>
                    </a:cubicBezTo>
                    <a:cubicBezTo>
                      <a:pt x="42" y="1938"/>
                      <a:pt x="13" y="1913"/>
                      <a:pt x="29" y="1900"/>
                    </a:cubicBezTo>
                    <a:cubicBezTo>
                      <a:pt x="29" y="1872"/>
                      <a:pt x="120" y="1872"/>
                      <a:pt x="199" y="1768"/>
                    </a:cubicBezTo>
                    <a:cubicBezTo>
                      <a:pt x="237" y="1714"/>
                      <a:pt x="265" y="1652"/>
                      <a:pt x="265" y="1557"/>
                    </a:cubicBezTo>
                    <a:cubicBezTo>
                      <a:pt x="265" y="1466"/>
                      <a:pt x="237" y="1362"/>
                      <a:pt x="186" y="1258"/>
                    </a:cubicBezTo>
                    <a:cubicBezTo>
                      <a:pt x="133" y="1139"/>
                      <a:pt x="67" y="1007"/>
                      <a:pt x="29" y="837"/>
                    </a:cubicBezTo>
                    <a:cubicBezTo>
                      <a:pt x="1" y="680"/>
                      <a:pt x="29" y="510"/>
                      <a:pt x="79" y="378"/>
                    </a:cubicBezTo>
                    <a:cubicBezTo>
                      <a:pt x="133" y="249"/>
                      <a:pt x="211" y="142"/>
                      <a:pt x="277" y="79"/>
                    </a:cubicBezTo>
                    <a:cubicBezTo>
                      <a:pt x="344" y="25"/>
                      <a:pt x="381" y="0"/>
                      <a:pt x="394" y="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3246809" y="1658819"/>
                <a:ext cx="139100" cy="157104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356" extrusionOk="0">
                    <a:moveTo>
                      <a:pt x="721" y="1"/>
                    </a:moveTo>
                    <a:cubicBezTo>
                      <a:pt x="628" y="1"/>
                      <a:pt x="540" y="21"/>
                      <a:pt x="460" y="63"/>
                    </a:cubicBezTo>
                    <a:cubicBezTo>
                      <a:pt x="66" y="274"/>
                      <a:pt x="0" y="944"/>
                      <a:pt x="331" y="1557"/>
                    </a:cubicBezTo>
                    <a:cubicBezTo>
                      <a:pt x="591" y="2048"/>
                      <a:pt x="1017" y="2356"/>
                      <a:pt x="1378" y="2356"/>
                    </a:cubicBezTo>
                    <a:cubicBezTo>
                      <a:pt x="1471" y="2356"/>
                      <a:pt x="1559" y="2336"/>
                      <a:pt x="1639" y="2293"/>
                    </a:cubicBezTo>
                    <a:cubicBezTo>
                      <a:pt x="2032" y="2083"/>
                      <a:pt x="2086" y="1416"/>
                      <a:pt x="1771" y="799"/>
                    </a:cubicBezTo>
                    <a:cubicBezTo>
                      <a:pt x="1511" y="308"/>
                      <a:pt x="1083" y="1"/>
                      <a:pt x="72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>
                <a:off x="3268814" y="1674557"/>
                <a:ext cx="82086" cy="125897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1888" extrusionOk="0">
                    <a:moveTo>
                      <a:pt x="1230" y="1872"/>
                    </a:moveTo>
                    <a:cubicBezTo>
                      <a:pt x="1230" y="1887"/>
                      <a:pt x="1164" y="1887"/>
                      <a:pt x="1073" y="1859"/>
                    </a:cubicBezTo>
                    <a:cubicBezTo>
                      <a:pt x="982" y="1834"/>
                      <a:pt x="850" y="1780"/>
                      <a:pt x="733" y="1664"/>
                    </a:cubicBezTo>
                    <a:cubicBezTo>
                      <a:pt x="680" y="1598"/>
                      <a:pt x="630" y="1532"/>
                      <a:pt x="589" y="1453"/>
                    </a:cubicBezTo>
                    <a:cubicBezTo>
                      <a:pt x="564" y="1416"/>
                      <a:pt x="551" y="1362"/>
                      <a:pt x="535" y="1309"/>
                    </a:cubicBezTo>
                    <a:cubicBezTo>
                      <a:pt x="535" y="1243"/>
                      <a:pt x="551" y="1192"/>
                      <a:pt x="564" y="1151"/>
                    </a:cubicBezTo>
                    <a:cubicBezTo>
                      <a:pt x="576" y="1114"/>
                      <a:pt x="589" y="1073"/>
                      <a:pt x="589" y="1035"/>
                    </a:cubicBezTo>
                    <a:cubicBezTo>
                      <a:pt x="601" y="1007"/>
                      <a:pt x="601" y="969"/>
                      <a:pt x="601" y="928"/>
                    </a:cubicBezTo>
                    <a:cubicBezTo>
                      <a:pt x="601" y="865"/>
                      <a:pt x="601" y="799"/>
                      <a:pt x="589" y="733"/>
                    </a:cubicBezTo>
                    <a:cubicBezTo>
                      <a:pt x="551" y="485"/>
                      <a:pt x="394" y="299"/>
                      <a:pt x="249" y="195"/>
                    </a:cubicBezTo>
                    <a:cubicBezTo>
                      <a:pt x="117" y="92"/>
                      <a:pt x="1" y="51"/>
                      <a:pt x="13" y="25"/>
                    </a:cubicBezTo>
                    <a:cubicBezTo>
                      <a:pt x="13" y="0"/>
                      <a:pt x="38" y="0"/>
                      <a:pt x="104" y="0"/>
                    </a:cubicBezTo>
                    <a:cubicBezTo>
                      <a:pt x="158" y="0"/>
                      <a:pt x="237" y="13"/>
                      <a:pt x="328" y="63"/>
                    </a:cubicBezTo>
                    <a:cubicBezTo>
                      <a:pt x="419" y="104"/>
                      <a:pt x="523" y="170"/>
                      <a:pt x="614" y="287"/>
                    </a:cubicBezTo>
                    <a:cubicBezTo>
                      <a:pt x="693" y="393"/>
                      <a:pt x="771" y="535"/>
                      <a:pt x="800" y="692"/>
                    </a:cubicBezTo>
                    <a:cubicBezTo>
                      <a:pt x="812" y="771"/>
                      <a:pt x="825" y="865"/>
                      <a:pt x="812" y="944"/>
                    </a:cubicBezTo>
                    <a:cubicBezTo>
                      <a:pt x="812" y="994"/>
                      <a:pt x="800" y="1035"/>
                      <a:pt x="787" y="1085"/>
                    </a:cubicBezTo>
                    <a:cubicBezTo>
                      <a:pt x="771" y="1126"/>
                      <a:pt x="759" y="1180"/>
                      <a:pt x="746" y="1205"/>
                    </a:cubicBezTo>
                    <a:cubicBezTo>
                      <a:pt x="733" y="1243"/>
                      <a:pt x="721" y="1271"/>
                      <a:pt x="721" y="1296"/>
                    </a:cubicBezTo>
                    <a:cubicBezTo>
                      <a:pt x="721" y="1321"/>
                      <a:pt x="721" y="1350"/>
                      <a:pt x="733" y="1387"/>
                    </a:cubicBezTo>
                    <a:cubicBezTo>
                      <a:pt x="759" y="1453"/>
                      <a:pt x="800" y="1519"/>
                      <a:pt x="837" y="1573"/>
                    </a:cubicBezTo>
                    <a:cubicBezTo>
                      <a:pt x="916" y="1677"/>
                      <a:pt x="1023" y="1755"/>
                      <a:pt x="1101" y="1793"/>
                    </a:cubicBezTo>
                    <a:cubicBezTo>
                      <a:pt x="1180" y="1847"/>
                      <a:pt x="1230" y="1859"/>
                      <a:pt x="1230" y="1872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>
                <a:off x="3070431" y="1619809"/>
                <a:ext cx="140767" cy="100757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511" extrusionOk="0">
                    <a:moveTo>
                      <a:pt x="1006" y="1"/>
                    </a:moveTo>
                    <a:cubicBezTo>
                      <a:pt x="502" y="1"/>
                      <a:pt x="87" y="263"/>
                      <a:pt x="38" y="648"/>
                    </a:cubicBezTo>
                    <a:cubicBezTo>
                      <a:pt x="0" y="1057"/>
                      <a:pt x="419" y="1435"/>
                      <a:pt x="969" y="1501"/>
                    </a:cubicBezTo>
                    <a:cubicBezTo>
                      <a:pt x="1023" y="1507"/>
                      <a:pt x="1076" y="1510"/>
                      <a:pt x="1129" y="1510"/>
                    </a:cubicBezTo>
                    <a:cubicBezTo>
                      <a:pt x="1621" y="1510"/>
                      <a:pt x="2021" y="1238"/>
                      <a:pt x="2070" y="872"/>
                    </a:cubicBezTo>
                    <a:cubicBezTo>
                      <a:pt x="2111" y="453"/>
                      <a:pt x="1702" y="73"/>
                      <a:pt x="1139" y="7"/>
                    </a:cubicBezTo>
                    <a:cubicBezTo>
                      <a:pt x="1094" y="3"/>
                      <a:pt x="1050" y="1"/>
                      <a:pt x="1006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3083434" y="1650817"/>
                <a:ext cx="113694" cy="3954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593" extrusionOk="0">
                    <a:moveTo>
                      <a:pt x="0" y="133"/>
                    </a:moveTo>
                    <a:cubicBezTo>
                      <a:pt x="13" y="133"/>
                      <a:pt x="54" y="158"/>
                      <a:pt x="107" y="212"/>
                    </a:cubicBezTo>
                    <a:cubicBezTo>
                      <a:pt x="158" y="249"/>
                      <a:pt x="236" y="315"/>
                      <a:pt x="343" y="356"/>
                    </a:cubicBezTo>
                    <a:cubicBezTo>
                      <a:pt x="434" y="394"/>
                      <a:pt x="551" y="407"/>
                      <a:pt x="642" y="369"/>
                    </a:cubicBezTo>
                    <a:cubicBezTo>
                      <a:pt x="695" y="341"/>
                      <a:pt x="721" y="315"/>
                      <a:pt x="761" y="278"/>
                    </a:cubicBezTo>
                    <a:cubicBezTo>
                      <a:pt x="799" y="224"/>
                      <a:pt x="853" y="171"/>
                      <a:pt x="906" y="146"/>
                    </a:cubicBezTo>
                    <a:cubicBezTo>
                      <a:pt x="1022" y="67"/>
                      <a:pt x="1142" y="26"/>
                      <a:pt x="1246" y="13"/>
                    </a:cubicBezTo>
                    <a:cubicBezTo>
                      <a:pt x="1312" y="1"/>
                      <a:pt x="1350" y="1"/>
                      <a:pt x="1403" y="13"/>
                    </a:cubicBezTo>
                    <a:cubicBezTo>
                      <a:pt x="1469" y="13"/>
                      <a:pt x="1507" y="26"/>
                      <a:pt x="1548" y="54"/>
                    </a:cubicBezTo>
                    <a:cubicBezTo>
                      <a:pt x="1626" y="92"/>
                      <a:pt x="1680" y="158"/>
                      <a:pt x="1692" y="212"/>
                    </a:cubicBezTo>
                    <a:cubicBezTo>
                      <a:pt x="1705" y="262"/>
                      <a:pt x="1692" y="290"/>
                      <a:pt x="1680" y="290"/>
                    </a:cubicBezTo>
                    <a:cubicBezTo>
                      <a:pt x="1652" y="290"/>
                      <a:pt x="1639" y="278"/>
                      <a:pt x="1614" y="249"/>
                    </a:cubicBezTo>
                    <a:cubicBezTo>
                      <a:pt x="1585" y="237"/>
                      <a:pt x="1560" y="212"/>
                      <a:pt x="1494" y="199"/>
                    </a:cubicBezTo>
                    <a:cubicBezTo>
                      <a:pt x="1444" y="183"/>
                      <a:pt x="1378" y="183"/>
                      <a:pt x="1287" y="212"/>
                    </a:cubicBezTo>
                    <a:cubicBezTo>
                      <a:pt x="1208" y="224"/>
                      <a:pt x="1114" y="262"/>
                      <a:pt x="1035" y="315"/>
                    </a:cubicBezTo>
                    <a:cubicBezTo>
                      <a:pt x="997" y="341"/>
                      <a:pt x="956" y="369"/>
                      <a:pt x="906" y="419"/>
                    </a:cubicBezTo>
                    <a:cubicBezTo>
                      <a:pt x="878" y="448"/>
                      <a:pt x="853" y="460"/>
                      <a:pt x="827" y="485"/>
                    </a:cubicBezTo>
                    <a:cubicBezTo>
                      <a:pt x="787" y="514"/>
                      <a:pt x="749" y="526"/>
                      <a:pt x="708" y="539"/>
                    </a:cubicBezTo>
                    <a:cubicBezTo>
                      <a:pt x="551" y="592"/>
                      <a:pt x="393" y="551"/>
                      <a:pt x="277" y="473"/>
                    </a:cubicBezTo>
                    <a:cubicBezTo>
                      <a:pt x="158" y="407"/>
                      <a:pt x="91" y="315"/>
                      <a:pt x="54" y="249"/>
                    </a:cubicBezTo>
                    <a:cubicBezTo>
                      <a:pt x="13" y="183"/>
                      <a:pt x="0" y="146"/>
                      <a:pt x="0" y="133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3800949" y="1426694"/>
                <a:ext cx="170574" cy="16583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487" extrusionOk="0">
                    <a:moveTo>
                      <a:pt x="1838" y="0"/>
                    </a:moveTo>
                    <a:cubicBezTo>
                      <a:pt x="1516" y="0"/>
                      <a:pt x="1187" y="363"/>
                      <a:pt x="827" y="833"/>
                    </a:cubicBezTo>
                    <a:cubicBezTo>
                      <a:pt x="340" y="1450"/>
                      <a:pt x="0" y="2013"/>
                      <a:pt x="418" y="2340"/>
                    </a:cubicBezTo>
                    <a:cubicBezTo>
                      <a:pt x="547" y="2439"/>
                      <a:pt x="703" y="2487"/>
                      <a:pt x="871" y="2487"/>
                    </a:cubicBezTo>
                    <a:cubicBezTo>
                      <a:pt x="1255" y="2487"/>
                      <a:pt x="1704" y="2239"/>
                      <a:pt x="2032" y="1802"/>
                    </a:cubicBezTo>
                    <a:cubicBezTo>
                      <a:pt x="2516" y="1185"/>
                      <a:pt x="2557" y="427"/>
                      <a:pt x="2136" y="113"/>
                    </a:cubicBezTo>
                    <a:cubicBezTo>
                      <a:pt x="2037" y="35"/>
                      <a:pt x="1937" y="0"/>
                      <a:pt x="1838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3825488" y="1441098"/>
                <a:ext cx="99690" cy="12069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10" extrusionOk="0">
                    <a:moveTo>
                      <a:pt x="0" y="1797"/>
                    </a:moveTo>
                    <a:cubicBezTo>
                      <a:pt x="0" y="1784"/>
                      <a:pt x="50" y="1771"/>
                      <a:pt x="116" y="1718"/>
                    </a:cubicBezTo>
                    <a:cubicBezTo>
                      <a:pt x="195" y="1665"/>
                      <a:pt x="274" y="1586"/>
                      <a:pt x="365" y="1482"/>
                    </a:cubicBezTo>
                    <a:cubicBezTo>
                      <a:pt x="550" y="1271"/>
                      <a:pt x="745" y="1010"/>
                      <a:pt x="890" y="800"/>
                    </a:cubicBezTo>
                    <a:cubicBezTo>
                      <a:pt x="1192" y="369"/>
                      <a:pt x="1403" y="1"/>
                      <a:pt x="1466" y="26"/>
                    </a:cubicBezTo>
                    <a:cubicBezTo>
                      <a:pt x="1494" y="42"/>
                      <a:pt x="1466" y="145"/>
                      <a:pt x="1403" y="303"/>
                    </a:cubicBezTo>
                    <a:cubicBezTo>
                      <a:pt x="1337" y="472"/>
                      <a:pt x="1230" y="683"/>
                      <a:pt x="1073" y="919"/>
                    </a:cubicBezTo>
                    <a:cubicBezTo>
                      <a:pt x="915" y="1142"/>
                      <a:pt x="679" y="1403"/>
                      <a:pt x="459" y="1573"/>
                    </a:cubicBezTo>
                    <a:cubicBezTo>
                      <a:pt x="352" y="1677"/>
                      <a:pt x="236" y="1743"/>
                      <a:pt x="157" y="1784"/>
                    </a:cubicBezTo>
                    <a:cubicBezTo>
                      <a:pt x="66" y="1809"/>
                      <a:pt x="0" y="1809"/>
                      <a:pt x="0" y="1797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>
                <a:off x="3835958" y="1666288"/>
                <a:ext cx="167840" cy="12009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1801" extrusionOk="0">
                    <a:moveTo>
                      <a:pt x="1001" y="1"/>
                    </a:moveTo>
                    <a:cubicBezTo>
                      <a:pt x="625" y="1"/>
                      <a:pt x="305" y="162"/>
                      <a:pt x="183" y="451"/>
                    </a:cubicBezTo>
                    <a:cubicBezTo>
                      <a:pt x="0" y="870"/>
                      <a:pt x="340" y="1420"/>
                      <a:pt x="931" y="1669"/>
                    </a:cubicBezTo>
                    <a:cubicBezTo>
                      <a:pt x="1136" y="1758"/>
                      <a:pt x="1343" y="1801"/>
                      <a:pt x="1535" y="1801"/>
                    </a:cubicBezTo>
                    <a:cubicBezTo>
                      <a:pt x="1907" y="1801"/>
                      <a:pt x="2219" y="1641"/>
                      <a:pt x="2331" y="1354"/>
                    </a:cubicBezTo>
                    <a:cubicBezTo>
                      <a:pt x="2517" y="923"/>
                      <a:pt x="2174" y="373"/>
                      <a:pt x="1586" y="124"/>
                    </a:cubicBezTo>
                    <a:cubicBezTo>
                      <a:pt x="1389" y="41"/>
                      <a:pt x="1188" y="1"/>
                      <a:pt x="1001" y="1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>
                <a:off x="3214534" y="1447633"/>
                <a:ext cx="171374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488" extrusionOk="0">
                    <a:moveTo>
                      <a:pt x="1851" y="1"/>
                    </a:moveTo>
                    <a:cubicBezTo>
                      <a:pt x="1528" y="1"/>
                      <a:pt x="1197" y="363"/>
                      <a:pt x="827" y="834"/>
                    </a:cubicBezTo>
                    <a:cubicBezTo>
                      <a:pt x="355" y="1463"/>
                      <a:pt x="0" y="2026"/>
                      <a:pt x="421" y="2340"/>
                    </a:cubicBezTo>
                    <a:cubicBezTo>
                      <a:pt x="553" y="2440"/>
                      <a:pt x="712" y="2488"/>
                      <a:pt x="882" y="2488"/>
                    </a:cubicBezTo>
                    <a:cubicBezTo>
                      <a:pt x="1269" y="2488"/>
                      <a:pt x="1717" y="2243"/>
                      <a:pt x="2044" y="1815"/>
                    </a:cubicBezTo>
                    <a:cubicBezTo>
                      <a:pt x="2529" y="1202"/>
                      <a:pt x="2570" y="441"/>
                      <a:pt x="2151" y="113"/>
                    </a:cubicBezTo>
                    <a:cubicBezTo>
                      <a:pt x="2051" y="36"/>
                      <a:pt x="1952" y="1"/>
                      <a:pt x="185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>
                <a:off x="3239874" y="1462103"/>
                <a:ext cx="99690" cy="12149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22" extrusionOk="0">
                    <a:moveTo>
                      <a:pt x="1" y="1809"/>
                    </a:moveTo>
                    <a:cubicBezTo>
                      <a:pt x="1" y="1796"/>
                      <a:pt x="54" y="1771"/>
                      <a:pt x="120" y="1730"/>
                    </a:cubicBezTo>
                    <a:cubicBezTo>
                      <a:pt x="183" y="1677"/>
                      <a:pt x="277" y="1598"/>
                      <a:pt x="369" y="1494"/>
                    </a:cubicBezTo>
                    <a:cubicBezTo>
                      <a:pt x="538" y="1283"/>
                      <a:pt x="749" y="1022"/>
                      <a:pt x="891" y="799"/>
                    </a:cubicBezTo>
                    <a:cubicBezTo>
                      <a:pt x="1193" y="368"/>
                      <a:pt x="1403" y="0"/>
                      <a:pt x="1457" y="25"/>
                    </a:cubicBezTo>
                    <a:cubicBezTo>
                      <a:pt x="1495" y="41"/>
                      <a:pt x="1469" y="157"/>
                      <a:pt x="1403" y="315"/>
                    </a:cubicBezTo>
                    <a:cubicBezTo>
                      <a:pt x="1337" y="472"/>
                      <a:pt x="1221" y="695"/>
                      <a:pt x="1064" y="919"/>
                    </a:cubicBezTo>
                    <a:cubicBezTo>
                      <a:pt x="919" y="1142"/>
                      <a:pt x="683" y="1403"/>
                      <a:pt x="460" y="1585"/>
                    </a:cubicBezTo>
                    <a:cubicBezTo>
                      <a:pt x="356" y="1677"/>
                      <a:pt x="236" y="1755"/>
                      <a:pt x="145" y="1784"/>
                    </a:cubicBezTo>
                    <a:cubicBezTo>
                      <a:pt x="67" y="1821"/>
                      <a:pt x="1" y="1809"/>
                      <a:pt x="1" y="1809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3552819" y="1668355"/>
                <a:ext cx="147702" cy="163439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451" extrusionOk="0">
                    <a:moveTo>
                      <a:pt x="929" y="0"/>
                    </a:moveTo>
                    <a:cubicBezTo>
                      <a:pt x="850" y="0"/>
                      <a:pt x="772" y="13"/>
                      <a:pt x="695" y="40"/>
                    </a:cubicBezTo>
                    <a:cubicBezTo>
                      <a:pt x="208" y="210"/>
                      <a:pt x="0" y="880"/>
                      <a:pt x="236" y="1534"/>
                    </a:cubicBezTo>
                    <a:cubicBezTo>
                      <a:pt x="424" y="2085"/>
                      <a:pt x="863" y="2451"/>
                      <a:pt x="1286" y="2451"/>
                    </a:cubicBezTo>
                    <a:cubicBezTo>
                      <a:pt x="1365" y="2451"/>
                      <a:pt x="1443" y="2438"/>
                      <a:pt x="1519" y="2411"/>
                    </a:cubicBezTo>
                    <a:cubicBezTo>
                      <a:pt x="2004" y="2254"/>
                      <a:pt x="2215" y="1572"/>
                      <a:pt x="1991" y="917"/>
                    </a:cubicBezTo>
                    <a:cubicBezTo>
                      <a:pt x="1792" y="366"/>
                      <a:pt x="1353" y="0"/>
                      <a:pt x="929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3598097" y="1690294"/>
                <a:ext cx="61348" cy="1266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900" extrusionOk="0">
                    <a:moveTo>
                      <a:pt x="787" y="1900"/>
                    </a:moveTo>
                    <a:cubicBezTo>
                      <a:pt x="774" y="1887"/>
                      <a:pt x="787" y="1846"/>
                      <a:pt x="787" y="1755"/>
                    </a:cubicBezTo>
                    <a:cubicBezTo>
                      <a:pt x="803" y="1677"/>
                      <a:pt x="803" y="1573"/>
                      <a:pt x="762" y="1441"/>
                    </a:cubicBezTo>
                    <a:cubicBezTo>
                      <a:pt x="737" y="1321"/>
                      <a:pt x="683" y="1205"/>
                      <a:pt x="592" y="1114"/>
                    </a:cubicBezTo>
                    <a:cubicBezTo>
                      <a:pt x="513" y="1007"/>
                      <a:pt x="394" y="928"/>
                      <a:pt x="290" y="849"/>
                    </a:cubicBezTo>
                    <a:cubicBezTo>
                      <a:pt x="186" y="758"/>
                      <a:pt x="95" y="654"/>
                      <a:pt x="42" y="535"/>
                    </a:cubicBezTo>
                    <a:cubicBezTo>
                      <a:pt x="16" y="472"/>
                      <a:pt x="1" y="419"/>
                      <a:pt x="1" y="352"/>
                    </a:cubicBezTo>
                    <a:cubicBezTo>
                      <a:pt x="1" y="286"/>
                      <a:pt x="16" y="236"/>
                      <a:pt x="29" y="183"/>
                    </a:cubicBezTo>
                    <a:cubicBezTo>
                      <a:pt x="67" y="91"/>
                      <a:pt x="145" y="38"/>
                      <a:pt x="199" y="25"/>
                    </a:cubicBezTo>
                    <a:cubicBezTo>
                      <a:pt x="252" y="0"/>
                      <a:pt x="277" y="13"/>
                      <a:pt x="290" y="25"/>
                    </a:cubicBezTo>
                    <a:cubicBezTo>
                      <a:pt x="290" y="63"/>
                      <a:pt x="211" y="104"/>
                      <a:pt x="186" y="236"/>
                    </a:cubicBezTo>
                    <a:cubicBezTo>
                      <a:pt x="174" y="299"/>
                      <a:pt x="174" y="365"/>
                      <a:pt x="224" y="444"/>
                    </a:cubicBezTo>
                    <a:cubicBezTo>
                      <a:pt x="265" y="522"/>
                      <a:pt x="331" y="601"/>
                      <a:pt x="422" y="680"/>
                    </a:cubicBezTo>
                    <a:cubicBezTo>
                      <a:pt x="513" y="758"/>
                      <a:pt x="645" y="849"/>
                      <a:pt x="737" y="982"/>
                    </a:cubicBezTo>
                    <a:cubicBezTo>
                      <a:pt x="840" y="1114"/>
                      <a:pt x="894" y="1283"/>
                      <a:pt x="906" y="1428"/>
                    </a:cubicBezTo>
                    <a:cubicBezTo>
                      <a:pt x="919" y="1573"/>
                      <a:pt x="894" y="1689"/>
                      <a:pt x="853" y="1780"/>
                    </a:cubicBezTo>
                    <a:cubicBezTo>
                      <a:pt x="828" y="1859"/>
                      <a:pt x="787" y="1900"/>
                      <a:pt x="787" y="190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3488003" y="1378015"/>
                <a:ext cx="171441" cy="123763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856" extrusionOk="0">
                    <a:moveTo>
                      <a:pt x="1242" y="1"/>
                    </a:moveTo>
                    <a:cubicBezTo>
                      <a:pt x="592" y="1"/>
                      <a:pt x="53" y="366"/>
                      <a:pt x="29" y="855"/>
                    </a:cubicBezTo>
                    <a:cubicBezTo>
                      <a:pt x="0" y="1365"/>
                      <a:pt x="538" y="1812"/>
                      <a:pt x="1233" y="1853"/>
                    </a:cubicBezTo>
                    <a:cubicBezTo>
                      <a:pt x="1265" y="1854"/>
                      <a:pt x="1297" y="1855"/>
                      <a:pt x="1328" y="1855"/>
                    </a:cubicBezTo>
                    <a:cubicBezTo>
                      <a:pt x="1980" y="1855"/>
                      <a:pt x="2506" y="1486"/>
                      <a:pt x="2545" y="1000"/>
                    </a:cubicBezTo>
                    <a:cubicBezTo>
                      <a:pt x="2570" y="487"/>
                      <a:pt x="2032" y="44"/>
                      <a:pt x="1337" y="3"/>
                    </a:cubicBezTo>
                    <a:cubicBezTo>
                      <a:pt x="1305" y="1"/>
                      <a:pt x="1273" y="1"/>
                      <a:pt x="124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3513343" y="1420159"/>
                <a:ext cx="131164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26" extrusionOk="0">
                    <a:moveTo>
                      <a:pt x="1954" y="356"/>
                    </a:moveTo>
                    <a:cubicBezTo>
                      <a:pt x="1954" y="368"/>
                      <a:pt x="1901" y="327"/>
                      <a:pt x="1838" y="290"/>
                    </a:cubicBezTo>
                    <a:cubicBezTo>
                      <a:pt x="1759" y="261"/>
                      <a:pt x="1665" y="211"/>
                      <a:pt x="1536" y="198"/>
                    </a:cubicBezTo>
                    <a:cubicBezTo>
                      <a:pt x="1416" y="170"/>
                      <a:pt x="1272" y="183"/>
                      <a:pt x="1155" y="223"/>
                    </a:cubicBezTo>
                    <a:cubicBezTo>
                      <a:pt x="1036" y="261"/>
                      <a:pt x="919" y="340"/>
                      <a:pt x="800" y="406"/>
                    </a:cubicBezTo>
                    <a:cubicBezTo>
                      <a:pt x="683" y="472"/>
                      <a:pt x="551" y="525"/>
                      <a:pt x="422" y="525"/>
                    </a:cubicBezTo>
                    <a:cubicBezTo>
                      <a:pt x="356" y="525"/>
                      <a:pt x="290" y="513"/>
                      <a:pt x="237" y="485"/>
                    </a:cubicBezTo>
                    <a:cubicBezTo>
                      <a:pt x="171" y="459"/>
                      <a:pt x="133" y="434"/>
                      <a:pt x="92" y="393"/>
                    </a:cubicBezTo>
                    <a:cubicBezTo>
                      <a:pt x="14" y="315"/>
                      <a:pt x="1" y="236"/>
                      <a:pt x="1" y="183"/>
                    </a:cubicBezTo>
                    <a:cubicBezTo>
                      <a:pt x="1" y="120"/>
                      <a:pt x="29" y="91"/>
                      <a:pt x="42" y="104"/>
                    </a:cubicBezTo>
                    <a:cubicBezTo>
                      <a:pt x="80" y="104"/>
                      <a:pt x="80" y="198"/>
                      <a:pt x="199" y="277"/>
                    </a:cubicBezTo>
                    <a:cubicBezTo>
                      <a:pt x="249" y="315"/>
                      <a:pt x="316" y="327"/>
                      <a:pt x="407" y="315"/>
                    </a:cubicBezTo>
                    <a:cubicBezTo>
                      <a:pt x="501" y="315"/>
                      <a:pt x="592" y="277"/>
                      <a:pt x="709" y="223"/>
                    </a:cubicBezTo>
                    <a:cubicBezTo>
                      <a:pt x="816" y="170"/>
                      <a:pt x="945" y="91"/>
                      <a:pt x="1102" y="54"/>
                    </a:cubicBezTo>
                    <a:cubicBezTo>
                      <a:pt x="1259" y="0"/>
                      <a:pt x="1429" y="13"/>
                      <a:pt x="1561" y="66"/>
                    </a:cubicBezTo>
                    <a:cubicBezTo>
                      <a:pt x="1706" y="104"/>
                      <a:pt x="1809" y="183"/>
                      <a:pt x="1876" y="236"/>
                    </a:cubicBezTo>
                    <a:cubicBezTo>
                      <a:pt x="1942" y="302"/>
                      <a:pt x="1967" y="340"/>
                      <a:pt x="1954" y="356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3715327" y="1656885"/>
                <a:ext cx="126763" cy="185511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2782" extrusionOk="0">
                    <a:moveTo>
                      <a:pt x="1255" y="1"/>
                    </a:moveTo>
                    <a:cubicBezTo>
                      <a:pt x="775" y="1"/>
                      <a:pt x="302" y="499"/>
                      <a:pt x="158" y="1193"/>
                    </a:cubicBezTo>
                    <a:cubicBezTo>
                      <a:pt x="1" y="1954"/>
                      <a:pt x="287" y="2662"/>
                      <a:pt x="812" y="2766"/>
                    </a:cubicBezTo>
                    <a:cubicBezTo>
                      <a:pt x="858" y="2776"/>
                      <a:pt x="901" y="2782"/>
                      <a:pt x="942" y="2782"/>
                    </a:cubicBezTo>
                    <a:cubicBezTo>
                      <a:pt x="1359" y="2782"/>
                      <a:pt x="1534" y="2242"/>
                      <a:pt x="1677" y="1549"/>
                    </a:cubicBezTo>
                    <a:cubicBezTo>
                      <a:pt x="1834" y="787"/>
                      <a:pt x="1901" y="121"/>
                      <a:pt x="1388" y="14"/>
                    </a:cubicBezTo>
                    <a:cubicBezTo>
                      <a:pt x="1344" y="5"/>
                      <a:pt x="1299" y="1"/>
                      <a:pt x="125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3778276" y="1675357"/>
                <a:ext cx="42010" cy="14943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1" extrusionOk="0">
                    <a:moveTo>
                      <a:pt x="617" y="13"/>
                    </a:moveTo>
                    <a:cubicBezTo>
                      <a:pt x="629" y="13"/>
                      <a:pt x="589" y="51"/>
                      <a:pt x="551" y="130"/>
                    </a:cubicBezTo>
                    <a:cubicBezTo>
                      <a:pt x="510" y="208"/>
                      <a:pt x="472" y="315"/>
                      <a:pt x="431" y="444"/>
                    </a:cubicBezTo>
                    <a:cubicBezTo>
                      <a:pt x="365" y="709"/>
                      <a:pt x="302" y="1048"/>
                      <a:pt x="261" y="1297"/>
                    </a:cubicBezTo>
                    <a:cubicBezTo>
                      <a:pt x="183" y="1822"/>
                      <a:pt x="158" y="2240"/>
                      <a:pt x="92" y="2240"/>
                    </a:cubicBezTo>
                    <a:cubicBezTo>
                      <a:pt x="51" y="2240"/>
                      <a:pt x="26" y="2136"/>
                      <a:pt x="13" y="1967"/>
                    </a:cubicBezTo>
                    <a:cubicBezTo>
                      <a:pt x="0" y="1781"/>
                      <a:pt x="13" y="1545"/>
                      <a:pt x="51" y="1272"/>
                    </a:cubicBezTo>
                    <a:cubicBezTo>
                      <a:pt x="92" y="995"/>
                      <a:pt x="195" y="668"/>
                      <a:pt x="315" y="407"/>
                    </a:cubicBezTo>
                    <a:cubicBezTo>
                      <a:pt x="365" y="275"/>
                      <a:pt x="431" y="158"/>
                      <a:pt x="497" y="92"/>
                    </a:cubicBezTo>
                    <a:cubicBezTo>
                      <a:pt x="563" y="26"/>
                      <a:pt x="617" y="1"/>
                      <a:pt x="617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3583427" y="1512649"/>
                <a:ext cx="159038" cy="11216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682" extrusionOk="0">
                    <a:moveTo>
                      <a:pt x="1244" y="0"/>
                    </a:moveTo>
                    <a:cubicBezTo>
                      <a:pt x="1210" y="0"/>
                      <a:pt x="1175" y="1"/>
                      <a:pt x="1139" y="3"/>
                    </a:cubicBezTo>
                    <a:cubicBezTo>
                      <a:pt x="497" y="29"/>
                      <a:pt x="0" y="434"/>
                      <a:pt x="26" y="893"/>
                    </a:cubicBezTo>
                    <a:cubicBezTo>
                      <a:pt x="50" y="1349"/>
                      <a:pt x="552" y="1681"/>
                      <a:pt x="1164" y="1681"/>
                    </a:cubicBezTo>
                    <a:cubicBezTo>
                      <a:pt x="1186" y="1681"/>
                      <a:pt x="1208" y="1681"/>
                      <a:pt x="1230" y="1680"/>
                    </a:cubicBezTo>
                    <a:cubicBezTo>
                      <a:pt x="1888" y="1642"/>
                      <a:pt x="2385" y="1233"/>
                      <a:pt x="2359" y="777"/>
                    </a:cubicBezTo>
                    <a:cubicBezTo>
                      <a:pt x="2333" y="331"/>
                      <a:pt x="1850" y="0"/>
                      <a:pt x="1244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3390245" y="1521585"/>
                <a:ext cx="127630" cy="186111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791" extrusionOk="0">
                    <a:moveTo>
                      <a:pt x="1251" y="0"/>
                    </a:moveTo>
                    <a:cubicBezTo>
                      <a:pt x="775" y="0"/>
                      <a:pt x="313" y="499"/>
                      <a:pt x="158" y="1193"/>
                    </a:cubicBezTo>
                    <a:cubicBezTo>
                      <a:pt x="1" y="1951"/>
                      <a:pt x="303" y="2659"/>
                      <a:pt x="812" y="2779"/>
                    </a:cubicBezTo>
                    <a:cubicBezTo>
                      <a:pt x="854" y="2787"/>
                      <a:pt x="893" y="2791"/>
                      <a:pt x="930" y="2791"/>
                    </a:cubicBezTo>
                    <a:cubicBezTo>
                      <a:pt x="1366" y="2791"/>
                      <a:pt x="1532" y="2247"/>
                      <a:pt x="1677" y="1546"/>
                    </a:cubicBezTo>
                    <a:cubicBezTo>
                      <a:pt x="1847" y="785"/>
                      <a:pt x="1913" y="118"/>
                      <a:pt x="1388" y="14"/>
                    </a:cubicBezTo>
                    <a:cubicBezTo>
                      <a:pt x="1342" y="5"/>
                      <a:pt x="1297" y="0"/>
                      <a:pt x="1251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3453194" y="1539923"/>
                <a:ext cx="42010" cy="149369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0" extrusionOk="0">
                    <a:moveTo>
                      <a:pt x="629" y="13"/>
                    </a:moveTo>
                    <a:cubicBezTo>
                      <a:pt x="629" y="13"/>
                      <a:pt x="601" y="54"/>
                      <a:pt x="563" y="132"/>
                    </a:cubicBezTo>
                    <a:cubicBezTo>
                      <a:pt x="510" y="211"/>
                      <a:pt x="472" y="315"/>
                      <a:pt x="444" y="447"/>
                    </a:cubicBezTo>
                    <a:cubicBezTo>
                      <a:pt x="365" y="708"/>
                      <a:pt x="302" y="1047"/>
                      <a:pt x="261" y="1296"/>
                    </a:cubicBezTo>
                    <a:cubicBezTo>
                      <a:pt x="183" y="1821"/>
                      <a:pt x="158" y="2239"/>
                      <a:pt x="92" y="2239"/>
                    </a:cubicBezTo>
                    <a:cubicBezTo>
                      <a:pt x="51" y="2239"/>
                      <a:pt x="25" y="2136"/>
                      <a:pt x="13" y="1966"/>
                    </a:cubicBezTo>
                    <a:cubicBezTo>
                      <a:pt x="0" y="1783"/>
                      <a:pt x="13" y="1548"/>
                      <a:pt x="51" y="1271"/>
                    </a:cubicBezTo>
                    <a:cubicBezTo>
                      <a:pt x="92" y="997"/>
                      <a:pt x="195" y="667"/>
                      <a:pt x="315" y="406"/>
                    </a:cubicBezTo>
                    <a:cubicBezTo>
                      <a:pt x="365" y="274"/>
                      <a:pt x="431" y="157"/>
                      <a:pt x="497" y="91"/>
                    </a:cubicBezTo>
                    <a:cubicBezTo>
                      <a:pt x="563" y="25"/>
                      <a:pt x="617" y="0"/>
                      <a:pt x="629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" name="Google Shape;135;p6"/>
          <p:cNvGrpSpPr/>
          <p:nvPr/>
        </p:nvGrpSpPr>
        <p:grpSpPr>
          <a:xfrm>
            <a:off x="-482640" y="4440675"/>
            <a:ext cx="1675228" cy="1003099"/>
            <a:chOff x="6784369" y="2225096"/>
            <a:chExt cx="1144047" cy="685036"/>
          </a:xfrm>
        </p:grpSpPr>
        <p:sp>
          <p:nvSpPr>
            <p:cNvPr id="136" name="Google Shape;136;p6"/>
            <p:cNvSpPr/>
            <p:nvPr/>
          </p:nvSpPr>
          <p:spPr>
            <a:xfrm>
              <a:off x="6855109" y="2378001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7349746" y="2225096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0" name="Google Shape;170;p7"/>
          <p:cNvSpPr txBox="1">
            <a:spLocks noGrp="1"/>
          </p:cNvSpPr>
          <p:nvPr>
            <p:ph type="subTitle" idx="1"/>
          </p:nvPr>
        </p:nvSpPr>
        <p:spPr>
          <a:xfrm>
            <a:off x="720000" y="1977925"/>
            <a:ext cx="4345800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45595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 txBox="1">
            <a:spLocks noGrp="1"/>
          </p:cNvSpPr>
          <p:nvPr>
            <p:ph type="title"/>
          </p:nvPr>
        </p:nvSpPr>
        <p:spPr>
          <a:xfrm>
            <a:off x="815250" y="2016150"/>
            <a:ext cx="7513500" cy="11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73" name="Google Shape;173;p8"/>
          <p:cNvGrpSpPr/>
          <p:nvPr/>
        </p:nvGrpSpPr>
        <p:grpSpPr>
          <a:xfrm>
            <a:off x="-898758" y="53408"/>
            <a:ext cx="2289627" cy="1894430"/>
            <a:chOff x="4654765" y="2053719"/>
            <a:chExt cx="1574709" cy="1302909"/>
          </a:xfrm>
        </p:grpSpPr>
        <p:sp>
          <p:nvSpPr>
            <p:cNvPr id="174" name="Google Shape;174;p8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8"/>
          <p:cNvGrpSpPr/>
          <p:nvPr/>
        </p:nvGrpSpPr>
        <p:grpSpPr>
          <a:xfrm>
            <a:off x="7367555" y="214829"/>
            <a:ext cx="2144759" cy="1897687"/>
            <a:chOff x="3070431" y="1341472"/>
            <a:chExt cx="1183120" cy="1046826"/>
          </a:xfrm>
        </p:grpSpPr>
        <p:grpSp>
          <p:nvGrpSpPr>
            <p:cNvPr id="183" name="Google Shape;183;p8"/>
            <p:cNvGrpSpPr/>
            <p:nvPr/>
          </p:nvGrpSpPr>
          <p:grpSpPr>
            <a:xfrm>
              <a:off x="3705686" y="2058353"/>
              <a:ext cx="547865" cy="329946"/>
              <a:chOff x="3705686" y="2058353"/>
              <a:chExt cx="547865" cy="329946"/>
            </a:xfrm>
          </p:grpSpPr>
          <p:sp>
            <p:nvSpPr>
              <p:cNvPr id="184" name="Google Shape;184;p8"/>
              <p:cNvSpPr/>
              <p:nvPr/>
            </p:nvSpPr>
            <p:spPr>
              <a:xfrm>
                <a:off x="3804444" y="2058353"/>
                <a:ext cx="449107" cy="327678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4914" extrusionOk="0">
                    <a:moveTo>
                      <a:pt x="4611" y="957"/>
                    </a:moveTo>
                    <a:cubicBezTo>
                      <a:pt x="2922" y="1"/>
                      <a:pt x="261" y="315"/>
                      <a:pt x="13" y="353"/>
                    </a:cubicBezTo>
                    <a:lnTo>
                      <a:pt x="0" y="353"/>
                    </a:lnTo>
                    <a:cubicBezTo>
                      <a:pt x="0" y="353"/>
                      <a:pt x="1114" y="3001"/>
                      <a:pt x="2881" y="3998"/>
                    </a:cubicBezTo>
                    <a:cubicBezTo>
                      <a:pt x="4482" y="4913"/>
                      <a:pt x="6357" y="4155"/>
                      <a:pt x="6684" y="4011"/>
                    </a:cubicBezTo>
                    <a:cubicBezTo>
                      <a:pt x="6722" y="3998"/>
                      <a:pt x="6734" y="3982"/>
                      <a:pt x="6734" y="3982"/>
                    </a:cubicBezTo>
                    <a:cubicBezTo>
                      <a:pt x="6734" y="3982"/>
                      <a:pt x="6382" y="1966"/>
                      <a:pt x="4611" y="95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3705686" y="2110433"/>
                <a:ext cx="449307" cy="277866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167" extrusionOk="0">
                    <a:moveTo>
                      <a:pt x="1311" y="0"/>
                    </a:moveTo>
                    <a:cubicBezTo>
                      <a:pt x="626" y="0"/>
                      <a:pt x="115" y="60"/>
                      <a:pt x="13" y="72"/>
                    </a:cubicBezTo>
                    <a:lnTo>
                      <a:pt x="0" y="72"/>
                    </a:lnTo>
                    <a:cubicBezTo>
                      <a:pt x="0" y="72"/>
                      <a:pt x="1113" y="2717"/>
                      <a:pt x="2884" y="3727"/>
                    </a:cubicBezTo>
                    <a:cubicBezTo>
                      <a:pt x="3465" y="4056"/>
                      <a:pt x="4080" y="4167"/>
                      <a:pt x="4645" y="4167"/>
                    </a:cubicBezTo>
                    <a:cubicBezTo>
                      <a:pt x="5634" y="4167"/>
                      <a:pt x="6467" y="3827"/>
                      <a:pt x="6684" y="3727"/>
                    </a:cubicBezTo>
                    <a:cubicBezTo>
                      <a:pt x="6721" y="3714"/>
                      <a:pt x="6737" y="3702"/>
                      <a:pt x="6737" y="3702"/>
                    </a:cubicBezTo>
                    <a:cubicBezTo>
                      <a:pt x="6737" y="3702"/>
                      <a:pt x="6369" y="1682"/>
                      <a:pt x="4614" y="685"/>
                    </a:cubicBezTo>
                    <a:cubicBezTo>
                      <a:pt x="3619" y="123"/>
                      <a:pt x="2288" y="0"/>
                      <a:pt x="1311" y="0"/>
                    </a:cubicBezTo>
                    <a:close/>
                  </a:path>
                </a:pathLst>
              </a:custGeom>
              <a:solidFill>
                <a:srgbClr val="0069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3706486" y="2110433"/>
                <a:ext cx="448506" cy="248526"/>
              </a:xfrm>
              <a:custGeom>
                <a:avLst/>
                <a:gdLst/>
                <a:ahLst/>
                <a:cxnLst/>
                <a:rect l="l" t="t" r="r" b="b"/>
                <a:pathLst>
                  <a:path w="6726" h="3727" extrusionOk="0">
                    <a:moveTo>
                      <a:pt x="1299" y="0"/>
                    </a:moveTo>
                    <a:cubicBezTo>
                      <a:pt x="614" y="0"/>
                      <a:pt x="103" y="60"/>
                      <a:pt x="1" y="72"/>
                    </a:cubicBezTo>
                    <a:lnTo>
                      <a:pt x="6672" y="3727"/>
                    </a:lnTo>
                    <a:cubicBezTo>
                      <a:pt x="6709" y="3714"/>
                      <a:pt x="6725" y="3702"/>
                      <a:pt x="6725" y="3702"/>
                    </a:cubicBezTo>
                    <a:cubicBezTo>
                      <a:pt x="6725" y="3702"/>
                      <a:pt x="6357" y="1682"/>
                      <a:pt x="4602" y="685"/>
                    </a:cubicBezTo>
                    <a:cubicBezTo>
                      <a:pt x="3607" y="123"/>
                      <a:pt x="2276" y="0"/>
                      <a:pt x="1299" y="0"/>
                    </a:cubicBezTo>
                    <a:close/>
                  </a:path>
                </a:pathLst>
              </a:custGeom>
              <a:solidFill>
                <a:srgbClr val="509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8"/>
            <p:cNvGrpSpPr/>
            <p:nvPr/>
          </p:nvGrpSpPr>
          <p:grpSpPr>
            <a:xfrm>
              <a:off x="3070431" y="1341472"/>
              <a:ext cx="1032118" cy="637025"/>
              <a:chOff x="3070431" y="1341472"/>
              <a:chExt cx="1032118" cy="637025"/>
            </a:xfrm>
          </p:grpSpPr>
          <p:sp>
            <p:nvSpPr>
              <p:cNvPr id="188" name="Google Shape;188;p8"/>
              <p:cNvSpPr/>
              <p:nvPr/>
            </p:nvSpPr>
            <p:spPr>
              <a:xfrm>
                <a:off x="3489870" y="1341472"/>
                <a:ext cx="612679" cy="611879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9176" extrusionOk="0">
                    <a:moveTo>
                      <a:pt x="6920" y="9005"/>
                    </a:moveTo>
                    <a:cubicBezTo>
                      <a:pt x="7364" y="8848"/>
                      <a:pt x="7521" y="8219"/>
                      <a:pt x="7301" y="7615"/>
                    </a:cubicBezTo>
                    <a:cubicBezTo>
                      <a:pt x="7077" y="7052"/>
                      <a:pt x="6606" y="6709"/>
                      <a:pt x="6184" y="6788"/>
                    </a:cubicBezTo>
                    <a:cubicBezTo>
                      <a:pt x="6357" y="6568"/>
                      <a:pt x="6448" y="6200"/>
                      <a:pt x="6540" y="5766"/>
                    </a:cubicBezTo>
                    <a:cubicBezTo>
                      <a:pt x="6697" y="5008"/>
                      <a:pt x="6763" y="4351"/>
                      <a:pt x="6250" y="4234"/>
                    </a:cubicBezTo>
                    <a:cubicBezTo>
                      <a:pt x="6027" y="4193"/>
                      <a:pt x="5791" y="4259"/>
                      <a:pt x="5596" y="4417"/>
                    </a:cubicBezTo>
                    <a:cubicBezTo>
                      <a:pt x="5766" y="3973"/>
                      <a:pt x="5700" y="3526"/>
                      <a:pt x="5385" y="3316"/>
                    </a:cubicBezTo>
                    <a:cubicBezTo>
                      <a:pt x="5319" y="3265"/>
                      <a:pt x="5228" y="3237"/>
                      <a:pt x="5137" y="3225"/>
                    </a:cubicBezTo>
                    <a:cubicBezTo>
                      <a:pt x="5215" y="3108"/>
                      <a:pt x="5256" y="2976"/>
                      <a:pt x="5241" y="2831"/>
                    </a:cubicBezTo>
                    <a:cubicBezTo>
                      <a:pt x="5241" y="2753"/>
                      <a:pt x="5215" y="2687"/>
                      <a:pt x="5190" y="2621"/>
                    </a:cubicBezTo>
                    <a:cubicBezTo>
                      <a:pt x="5451" y="3080"/>
                      <a:pt x="5911" y="3328"/>
                      <a:pt x="6291" y="3199"/>
                    </a:cubicBezTo>
                    <a:cubicBezTo>
                      <a:pt x="6370" y="3159"/>
                      <a:pt x="6436" y="3121"/>
                      <a:pt x="6499" y="3055"/>
                    </a:cubicBezTo>
                    <a:cubicBezTo>
                      <a:pt x="6514" y="3080"/>
                      <a:pt x="6540" y="3092"/>
                      <a:pt x="6565" y="3121"/>
                    </a:cubicBezTo>
                    <a:cubicBezTo>
                      <a:pt x="6697" y="3212"/>
                      <a:pt x="6867" y="3265"/>
                      <a:pt x="7037" y="3265"/>
                    </a:cubicBezTo>
                    <a:cubicBezTo>
                      <a:pt x="7049" y="3382"/>
                      <a:pt x="7090" y="3514"/>
                      <a:pt x="7128" y="3643"/>
                    </a:cubicBezTo>
                    <a:cubicBezTo>
                      <a:pt x="7260" y="3986"/>
                      <a:pt x="7483" y="4234"/>
                      <a:pt x="7732" y="4379"/>
                    </a:cubicBezTo>
                    <a:cubicBezTo>
                      <a:pt x="7339" y="4351"/>
                      <a:pt x="6986" y="4508"/>
                      <a:pt x="6854" y="4810"/>
                    </a:cubicBezTo>
                    <a:cubicBezTo>
                      <a:pt x="6672" y="5244"/>
                      <a:pt x="7011" y="5794"/>
                      <a:pt x="7600" y="6043"/>
                    </a:cubicBezTo>
                    <a:cubicBezTo>
                      <a:pt x="8203" y="6291"/>
                      <a:pt x="8833" y="6146"/>
                      <a:pt x="9015" y="5728"/>
                    </a:cubicBezTo>
                    <a:cubicBezTo>
                      <a:pt x="9188" y="5294"/>
                      <a:pt x="8858" y="4744"/>
                      <a:pt x="8257" y="4495"/>
                    </a:cubicBezTo>
                    <a:cubicBezTo>
                      <a:pt x="8244" y="4483"/>
                      <a:pt x="8216" y="4483"/>
                      <a:pt x="8191" y="4470"/>
                    </a:cubicBezTo>
                    <a:cubicBezTo>
                      <a:pt x="8244" y="4470"/>
                      <a:pt x="8295" y="4457"/>
                      <a:pt x="8336" y="4429"/>
                    </a:cubicBezTo>
                    <a:cubicBezTo>
                      <a:pt x="8766" y="4272"/>
                      <a:pt x="8936" y="3643"/>
                      <a:pt x="8700" y="3042"/>
                    </a:cubicBezTo>
                    <a:cubicBezTo>
                      <a:pt x="8609" y="2794"/>
                      <a:pt x="8465" y="2583"/>
                      <a:pt x="8282" y="2438"/>
                    </a:cubicBezTo>
                    <a:cubicBezTo>
                      <a:pt x="8663" y="1850"/>
                      <a:pt x="8675" y="1180"/>
                      <a:pt x="8282" y="878"/>
                    </a:cubicBezTo>
                    <a:cubicBezTo>
                      <a:pt x="7864" y="551"/>
                      <a:pt x="7442" y="998"/>
                      <a:pt x="6971" y="1614"/>
                    </a:cubicBezTo>
                    <a:cubicBezTo>
                      <a:pt x="6879" y="1731"/>
                      <a:pt x="6788" y="1850"/>
                      <a:pt x="6709" y="1966"/>
                    </a:cubicBezTo>
                    <a:cubicBezTo>
                      <a:pt x="6697" y="1900"/>
                      <a:pt x="6684" y="1850"/>
                      <a:pt x="6656" y="1797"/>
                    </a:cubicBezTo>
                    <a:cubicBezTo>
                      <a:pt x="6436" y="1193"/>
                      <a:pt x="5898" y="840"/>
                      <a:pt x="5464" y="1010"/>
                    </a:cubicBezTo>
                    <a:cubicBezTo>
                      <a:pt x="5020" y="1168"/>
                      <a:pt x="4863" y="1797"/>
                      <a:pt x="5083" y="2401"/>
                    </a:cubicBezTo>
                    <a:cubicBezTo>
                      <a:pt x="5112" y="2451"/>
                      <a:pt x="5124" y="2492"/>
                      <a:pt x="5149" y="2542"/>
                    </a:cubicBezTo>
                    <a:cubicBezTo>
                      <a:pt x="4967" y="2228"/>
                      <a:pt x="4533" y="2033"/>
                      <a:pt x="4036" y="2058"/>
                    </a:cubicBezTo>
                    <a:cubicBezTo>
                      <a:pt x="3800" y="2070"/>
                      <a:pt x="3577" y="2136"/>
                      <a:pt x="3394" y="2228"/>
                    </a:cubicBezTo>
                    <a:cubicBezTo>
                      <a:pt x="3394" y="2086"/>
                      <a:pt x="3369" y="1941"/>
                      <a:pt x="3316" y="1809"/>
                    </a:cubicBezTo>
                    <a:cubicBezTo>
                      <a:pt x="3709" y="1677"/>
                      <a:pt x="3970" y="1391"/>
                      <a:pt x="3998" y="1048"/>
                    </a:cubicBezTo>
                    <a:cubicBezTo>
                      <a:pt x="4023" y="539"/>
                      <a:pt x="3486" y="79"/>
                      <a:pt x="2791" y="42"/>
                    </a:cubicBezTo>
                    <a:cubicBezTo>
                      <a:pt x="2095" y="1"/>
                      <a:pt x="1507" y="394"/>
                      <a:pt x="1482" y="907"/>
                    </a:cubicBezTo>
                    <a:cubicBezTo>
                      <a:pt x="1466" y="1180"/>
                      <a:pt x="1611" y="1429"/>
                      <a:pt x="1860" y="1614"/>
                    </a:cubicBezTo>
                    <a:cubicBezTo>
                      <a:pt x="1768" y="1822"/>
                      <a:pt x="1718" y="2058"/>
                      <a:pt x="1718" y="2322"/>
                    </a:cubicBezTo>
                    <a:cubicBezTo>
                      <a:pt x="1731" y="2401"/>
                      <a:pt x="1731" y="2479"/>
                      <a:pt x="1743" y="2558"/>
                    </a:cubicBezTo>
                    <a:cubicBezTo>
                      <a:pt x="1690" y="2372"/>
                      <a:pt x="1586" y="2256"/>
                      <a:pt x="1375" y="2202"/>
                    </a:cubicBezTo>
                    <a:cubicBezTo>
                      <a:pt x="866" y="2099"/>
                      <a:pt x="315" y="2636"/>
                      <a:pt x="158" y="3394"/>
                    </a:cubicBezTo>
                    <a:cubicBezTo>
                      <a:pt x="1" y="4156"/>
                      <a:pt x="287" y="4863"/>
                      <a:pt x="800" y="4967"/>
                    </a:cubicBezTo>
                    <a:cubicBezTo>
                      <a:pt x="903" y="4995"/>
                      <a:pt x="982" y="4980"/>
                      <a:pt x="1061" y="4967"/>
                    </a:cubicBezTo>
                    <a:cubicBezTo>
                      <a:pt x="1010" y="5203"/>
                      <a:pt x="1035" y="5492"/>
                      <a:pt x="1139" y="5766"/>
                    </a:cubicBezTo>
                    <a:cubicBezTo>
                      <a:pt x="1363" y="6370"/>
                      <a:pt x="1900" y="6725"/>
                      <a:pt x="2331" y="6568"/>
                    </a:cubicBezTo>
                    <a:cubicBezTo>
                      <a:pt x="2529" y="6489"/>
                      <a:pt x="2662" y="6332"/>
                      <a:pt x="2740" y="6121"/>
                    </a:cubicBezTo>
                    <a:cubicBezTo>
                      <a:pt x="3001" y="6659"/>
                      <a:pt x="3511" y="6974"/>
                      <a:pt x="3957" y="6816"/>
                    </a:cubicBezTo>
                    <a:cubicBezTo>
                      <a:pt x="4429" y="6647"/>
                      <a:pt x="4640" y="6002"/>
                      <a:pt x="4429" y="5360"/>
                    </a:cubicBezTo>
                    <a:cubicBezTo>
                      <a:pt x="4653" y="5360"/>
                      <a:pt x="4901" y="5269"/>
                      <a:pt x="5124" y="5087"/>
                    </a:cubicBezTo>
                    <a:cubicBezTo>
                      <a:pt x="5083" y="5190"/>
                      <a:pt x="5046" y="5310"/>
                      <a:pt x="5020" y="5426"/>
                    </a:cubicBezTo>
                    <a:cubicBezTo>
                      <a:pt x="4863" y="6187"/>
                      <a:pt x="5149" y="6895"/>
                      <a:pt x="5675" y="6999"/>
                    </a:cubicBezTo>
                    <a:cubicBezTo>
                      <a:pt x="5728" y="7011"/>
                      <a:pt x="5778" y="7011"/>
                      <a:pt x="5832" y="7011"/>
                    </a:cubicBezTo>
                    <a:cubicBezTo>
                      <a:pt x="5609" y="7288"/>
                      <a:pt x="5555" y="7760"/>
                      <a:pt x="5728" y="8219"/>
                    </a:cubicBezTo>
                    <a:cubicBezTo>
                      <a:pt x="5948" y="8820"/>
                      <a:pt x="6486" y="9175"/>
                      <a:pt x="6920" y="9005"/>
                    </a:cubicBezTo>
                    <a:close/>
                    <a:moveTo>
                      <a:pt x="2633" y="4995"/>
                    </a:moveTo>
                    <a:cubicBezTo>
                      <a:pt x="2372" y="4495"/>
                      <a:pt x="1900" y="4234"/>
                      <a:pt x="1507" y="4379"/>
                    </a:cubicBezTo>
                    <a:cubicBezTo>
                      <a:pt x="1573" y="4193"/>
                      <a:pt x="1624" y="3973"/>
                      <a:pt x="1677" y="3737"/>
                    </a:cubicBezTo>
                    <a:cubicBezTo>
                      <a:pt x="1756" y="3328"/>
                      <a:pt x="1822" y="2951"/>
                      <a:pt x="1768" y="2674"/>
                    </a:cubicBezTo>
                    <a:cubicBezTo>
                      <a:pt x="1900" y="3133"/>
                      <a:pt x="2228" y="3473"/>
                      <a:pt x="2608" y="3460"/>
                    </a:cubicBezTo>
                    <a:cubicBezTo>
                      <a:pt x="2753" y="3448"/>
                      <a:pt x="2897" y="3394"/>
                      <a:pt x="3014" y="3291"/>
                    </a:cubicBezTo>
                    <a:cubicBezTo>
                      <a:pt x="3212" y="3564"/>
                      <a:pt x="3618" y="3750"/>
                      <a:pt x="4090" y="3737"/>
                    </a:cubicBezTo>
                    <a:cubicBezTo>
                      <a:pt x="4077" y="3762"/>
                      <a:pt x="4049" y="3788"/>
                      <a:pt x="4036" y="3800"/>
                    </a:cubicBezTo>
                    <a:cubicBezTo>
                      <a:pt x="3879" y="4036"/>
                      <a:pt x="3800" y="4288"/>
                      <a:pt x="3775" y="4508"/>
                    </a:cubicBezTo>
                    <a:cubicBezTo>
                      <a:pt x="3564" y="4391"/>
                      <a:pt x="3341" y="4366"/>
                      <a:pt x="3118" y="4429"/>
                    </a:cubicBezTo>
                    <a:cubicBezTo>
                      <a:pt x="2882" y="4524"/>
                      <a:pt x="2712" y="4731"/>
                      <a:pt x="2633" y="499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3120004" y="1394137"/>
                <a:ext cx="138300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2488" extrusionOk="0">
                    <a:moveTo>
                      <a:pt x="1680" y="2252"/>
                    </a:moveTo>
                    <a:cubicBezTo>
                      <a:pt x="2058" y="2016"/>
                      <a:pt x="2073" y="1362"/>
                      <a:pt x="1718" y="811"/>
                    </a:cubicBezTo>
                    <a:cubicBezTo>
                      <a:pt x="1366" y="248"/>
                      <a:pt x="774" y="0"/>
                      <a:pt x="394" y="236"/>
                    </a:cubicBezTo>
                    <a:cubicBezTo>
                      <a:pt x="29" y="472"/>
                      <a:pt x="1" y="1113"/>
                      <a:pt x="356" y="1676"/>
                    </a:cubicBezTo>
                    <a:cubicBezTo>
                      <a:pt x="708" y="2227"/>
                      <a:pt x="1300" y="2488"/>
                      <a:pt x="1680" y="2252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3912802" y="1778567"/>
                <a:ext cx="133632" cy="174775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621" extrusionOk="0">
                    <a:moveTo>
                      <a:pt x="79" y="1205"/>
                    </a:moveTo>
                    <a:cubicBezTo>
                      <a:pt x="0" y="1900"/>
                      <a:pt x="353" y="2504"/>
                      <a:pt x="853" y="2570"/>
                    </a:cubicBezTo>
                    <a:cubicBezTo>
                      <a:pt x="1362" y="2620"/>
                      <a:pt x="1847" y="2111"/>
                      <a:pt x="1925" y="1428"/>
                    </a:cubicBezTo>
                    <a:cubicBezTo>
                      <a:pt x="2004" y="733"/>
                      <a:pt x="1664" y="117"/>
                      <a:pt x="1151" y="66"/>
                    </a:cubicBezTo>
                    <a:cubicBezTo>
                      <a:pt x="642" y="0"/>
                      <a:pt x="170" y="510"/>
                      <a:pt x="79" y="120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3288646" y="1628996"/>
                <a:ext cx="139100" cy="176642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649" extrusionOk="0">
                    <a:moveTo>
                      <a:pt x="1626" y="2438"/>
                    </a:moveTo>
                    <a:cubicBezTo>
                      <a:pt x="2020" y="2231"/>
                      <a:pt x="2086" y="1561"/>
                      <a:pt x="1759" y="944"/>
                    </a:cubicBezTo>
                    <a:cubicBezTo>
                      <a:pt x="1431" y="331"/>
                      <a:pt x="840" y="1"/>
                      <a:pt x="447" y="211"/>
                    </a:cubicBezTo>
                    <a:cubicBezTo>
                      <a:pt x="54" y="422"/>
                      <a:pt x="0" y="1089"/>
                      <a:pt x="331" y="1705"/>
                    </a:cubicBezTo>
                    <a:cubicBezTo>
                      <a:pt x="658" y="2322"/>
                      <a:pt x="1233" y="2649"/>
                      <a:pt x="1626" y="2438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3111402" y="1595854"/>
                <a:ext cx="141634" cy="107692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615" extrusionOk="0">
                    <a:moveTo>
                      <a:pt x="969" y="1561"/>
                    </a:moveTo>
                    <a:cubicBezTo>
                      <a:pt x="1532" y="1614"/>
                      <a:pt x="2029" y="1337"/>
                      <a:pt x="2070" y="919"/>
                    </a:cubicBezTo>
                    <a:cubicBezTo>
                      <a:pt x="2124" y="513"/>
                      <a:pt x="1702" y="133"/>
                      <a:pt x="1139" y="67"/>
                    </a:cubicBezTo>
                    <a:cubicBezTo>
                      <a:pt x="576" y="1"/>
                      <a:pt x="92" y="290"/>
                      <a:pt x="38" y="696"/>
                    </a:cubicBezTo>
                    <a:cubicBezTo>
                      <a:pt x="1" y="1114"/>
                      <a:pt x="419" y="1495"/>
                      <a:pt x="969" y="1561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3256372" y="1413208"/>
                <a:ext cx="170574" cy="19237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885" extrusionOk="0">
                    <a:moveTo>
                      <a:pt x="2136" y="327"/>
                    </a:moveTo>
                    <a:cubicBezTo>
                      <a:pt x="1717" y="0"/>
                      <a:pt x="1299" y="434"/>
                      <a:pt x="827" y="1051"/>
                    </a:cubicBezTo>
                    <a:cubicBezTo>
                      <a:pt x="343" y="1664"/>
                      <a:pt x="0" y="2230"/>
                      <a:pt x="421" y="2557"/>
                    </a:cubicBezTo>
                    <a:cubicBezTo>
                      <a:pt x="840" y="2884"/>
                      <a:pt x="1560" y="2648"/>
                      <a:pt x="2032" y="2032"/>
                    </a:cubicBezTo>
                    <a:cubicBezTo>
                      <a:pt x="2516" y="1416"/>
                      <a:pt x="2557" y="642"/>
                      <a:pt x="2136" y="32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3635840" y="1588802"/>
                <a:ext cx="140633" cy="143767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56" extrusionOk="0">
                    <a:moveTo>
                      <a:pt x="1337" y="0"/>
                    </a:moveTo>
                    <a:cubicBezTo>
                      <a:pt x="1004" y="0"/>
                      <a:pt x="626" y="223"/>
                      <a:pt x="366" y="604"/>
                    </a:cubicBezTo>
                    <a:cubicBezTo>
                      <a:pt x="1" y="1129"/>
                      <a:pt x="13" y="1783"/>
                      <a:pt x="394" y="2044"/>
                    </a:cubicBezTo>
                    <a:cubicBezTo>
                      <a:pt x="502" y="2120"/>
                      <a:pt x="629" y="2155"/>
                      <a:pt x="764" y="2155"/>
                    </a:cubicBezTo>
                    <a:cubicBezTo>
                      <a:pt x="1102" y="2155"/>
                      <a:pt x="1489" y="1932"/>
                      <a:pt x="1743" y="1547"/>
                    </a:cubicBezTo>
                    <a:cubicBezTo>
                      <a:pt x="2108" y="1022"/>
                      <a:pt x="2096" y="380"/>
                      <a:pt x="1715" y="119"/>
                    </a:cubicBezTo>
                    <a:cubicBezTo>
                      <a:pt x="1604" y="38"/>
                      <a:pt x="1475" y="0"/>
                      <a:pt x="1337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3503740" y="1449900"/>
                <a:ext cx="115427" cy="15557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2333" extrusionOk="0">
                    <a:moveTo>
                      <a:pt x="845" y="1"/>
                    </a:moveTo>
                    <a:cubicBezTo>
                      <a:pt x="839" y="1"/>
                      <a:pt x="833" y="1"/>
                      <a:pt x="827" y="1"/>
                    </a:cubicBezTo>
                    <a:cubicBezTo>
                      <a:pt x="368" y="13"/>
                      <a:pt x="0" y="551"/>
                      <a:pt x="29" y="1193"/>
                    </a:cubicBezTo>
                    <a:cubicBezTo>
                      <a:pt x="53" y="1830"/>
                      <a:pt x="426" y="2333"/>
                      <a:pt x="870" y="2333"/>
                    </a:cubicBezTo>
                    <a:cubicBezTo>
                      <a:pt x="882" y="2333"/>
                      <a:pt x="894" y="2332"/>
                      <a:pt x="906" y="2331"/>
                    </a:cubicBezTo>
                    <a:cubicBezTo>
                      <a:pt x="1378" y="2319"/>
                      <a:pt x="1730" y="1781"/>
                      <a:pt x="1705" y="1139"/>
                    </a:cubicBezTo>
                    <a:cubicBezTo>
                      <a:pt x="1680" y="493"/>
                      <a:pt x="1296" y="1"/>
                      <a:pt x="84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3451260" y="1664087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19" y="1"/>
                    </a:moveTo>
                    <a:cubicBezTo>
                      <a:pt x="746" y="1"/>
                      <a:pt x="674" y="13"/>
                      <a:pt x="605" y="38"/>
                    </a:cubicBezTo>
                    <a:cubicBezTo>
                      <a:pt x="174" y="208"/>
                      <a:pt x="1" y="824"/>
                      <a:pt x="237" y="1428"/>
                    </a:cubicBezTo>
                    <a:cubicBezTo>
                      <a:pt x="423" y="1929"/>
                      <a:pt x="828" y="2268"/>
                      <a:pt x="1210" y="2268"/>
                    </a:cubicBezTo>
                    <a:cubicBezTo>
                      <a:pt x="1285" y="2268"/>
                      <a:pt x="1360" y="2255"/>
                      <a:pt x="1432" y="2227"/>
                    </a:cubicBezTo>
                    <a:cubicBezTo>
                      <a:pt x="1863" y="2057"/>
                      <a:pt x="2033" y="1441"/>
                      <a:pt x="1797" y="837"/>
                    </a:cubicBezTo>
                    <a:cubicBezTo>
                      <a:pt x="1609" y="332"/>
                      <a:pt x="1202" y="1"/>
                      <a:pt x="819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3851695" y="1522251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23" y="0"/>
                    </a:moveTo>
                    <a:cubicBezTo>
                      <a:pt x="748" y="0"/>
                      <a:pt x="673" y="14"/>
                      <a:pt x="601" y="42"/>
                    </a:cubicBezTo>
                    <a:cubicBezTo>
                      <a:pt x="157" y="199"/>
                      <a:pt x="0" y="828"/>
                      <a:pt x="224" y="1432"/>
                    </a:cubicBezTo>
                    <a:cubicBezTo>
                      <a:pt x="422" y="1937"/>
                      <a:pt x="831" y="2268"/>
                      <a:pt x="1214" y="2268"/>
                    </a:cubicBezTo>
                    <a:cubicBezTo>
                      <a:pt x="1287" y="2268"/>
                      <a:pt x="1359" y="2256"/>
                      <a:pt x="1428" y="2231"/>
                    </a:cubicBezTo>
                    <a:cubicBezTo>
                      <a:pt x="1859" y="2061"/>
                      <a:pt x="2032" y="1445"/>
                      <a:pt x="1796" y="841"/>
                    </a:cubicBezTo>
                    <a:cubicBezTo>
                      <a:pt x="1610" y="339"/>
                      <a:pt x="1205" y="0"/>
                      <a:pt x="823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3715327" y="1439164"/>
                <a:ext cx="134499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269" extrusionOk="0">
                    <a:moveTo>
                      <a:pt x="811" y="1"/>
                    </a:moveTo>
                    <a:cubicBezTo>
                      <a:pt x="736" y="1"/>
                      <a:pt x="661" y="14"/>
                      <a:pt x="589" y="42"/>
                    </a:cubicBezTo>
                    <a:cubicBezTo>
                      <a:pt x="158" y="212"/>
                      <a:pt x="1" y="829"/>
                      <a:pt x="224" y="1432"/>
                    </a:cubicBezTo>
                    <a:cubicBezTo>
                      <a:pt x="422" y="1939"/>
                      <a:pt x="830" y="2269"/>
                      <a:pt x="1213" y="2269"/>
                    </a:cubicBezTo>
                    <a:cubicBezTo>
                      <a:pt x="1287" y="2269"/>
                      <a:pt x="1359" y="2257"/>
                      <a:pt x="1429" y="2231"/>
                    </a:cubicBezTo>
                    <a:cubicBezTo>
                      <a:pt x="1860" y="2061"/>
                      <a:pt x="2017" y="1445"/>
                      <a:pt x="1797" y="841"/>
                    </a:cubicBezTo>
                    <a:cubicBezTo>
                      <a:pt x="1600" y="340"/>
                      <a:pt x="1193" y="1"/>
                      <a:pt x="81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3757271" y="1827128"/>
                <a:ext cx="135566" cy="151369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70" extrusionOk="0">
                    <a:moveTo>
                      <a:pt x="828" y="1"/>
                    </a:moveTo>
                    <a:cubicBezTo>
                      <a:pt x="751" y="1"/>
                      <a:pt x="675" y="14"/>
                      <a:pt x="602" y="43"/>
                    </a:cubicBezTo>
                    <a:cubicBezTo>
                      <a:pt x="171" y="200"/>
                      <a:pt x="1" y="829"/>
                      <a:pt x="237" y="1433"/>
                    </a:cubicBezTo>
                    <a:cubicBezTo>
                      <a:pt x="424" y="1940"/>
                      <a:pt x="831" y="2269"/>
                      <a:pt x="1213" y="2269"/>
                    </a:cubicBezTo>
                    <a:cubicBezTo>
                      <a:pt x="1287" y="2269"/>
                      <a:pt x="1359" y="2257"/>
                      <a:pt x="1429" y="2232"/>
                    </a:cubicBezTo>
                    <a:cubicBezTo>
                      <a:pt x="1860" y="2062"/>
                      <a:pt x="2033" y="1446"/>
                      <a:pt x="1797" y="842"/>
                    </a:cubicBezTo>
                    <a:cubicBezTo>
                      <a:pt x="1611" y="332"/>
                      <a:pt x="1208" y="1"/>
                      <a:pt x="828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3079033" y="1423960"/>
                <a:ext cx="138233" cy="146435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6" extrusionOk="0">
                    <a:moveTo>
                      <a:pt x="712" y="1"/>
                    </a:moveTo>
                    <a:cubicBezTo>
                      <a:pt x="597" y="1"/>
                      <a:pt x="489" y="29"/>
                      <a:pt x="393" y="88"/>
                    </a:cubicBezTo>
                    <a:cubicBezTo>
                      <a:pt x="16" y="336"/>
                      <a:pt x="0" y="978"/>
                      <a:pt x="356" y="1528"/>
                    </a:cubicBezTo>
                    <a:cubicBezTo>
                      <a:pt x="619" y="1949"/>
                      <a:pt x="1015" y="2195"/>
                      <a:pt x="1357" y="2195"/>
                    </a:cubicBezTo>
                    <a:cubicBezTo>
                      <a:pt x="1473" y="2195"/>
                      <a:pt x="1583" y="2167"/>
                      <a:pt x="1680" y="2107"/>
                    </a:cubicBezTo>
                    <a:cubicBezTo>
                      <a:pt x="2045" y="1871"/>
                      <a:pt x="2073" y="1226"/>
                      <a:pt x="1718" y="663"/>
                    </a:cubicBezTo>
                    <a:cubicBezTo>
                      <a:pt x="1453" y="251"/>
                      <a:pt x="1055" y="1"/>
                      <a:pt x="71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3109641" y="1441098"/>
                <a:ext cx="73484" cy="108492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627" extrusionOk="0">
                    <a:moveTo>
                      <a:pt x="41" y="1"/>
                    </a:moveTo>
                    <a:cubicBezTo>
                      <a:pt x="54" y="1"/>
                      <a:pt x="54" y="54"/>
                      <a:pt x="66" y="120"/>
                    </a:cubicBezTo>
                    <a:cubicBezTo>
                      <a:pt x="79" y="199"/>
                      <a:pt x="107" y="303"/>
                      <a:pt x="158" y="406"/>
                    </a:cubicBezTo>
                    <a:cubicBezTo>
                      <a:pt x="211" y="513"/>
                      <a:pt x="290" y="605"/>
                      <a:pt x="394" y="683"/>
                    </a:cubicBezTo>
                    <a:cubicBezTo>
                      <a:pt x="485" y="762"/>
                      <a:pt x="604" y="800"/>
                      <a:pt x="708" y="866"/>
                    </a:cubicBezTo>
                    <a:cubicBezTo>
                      <a:pt x="815" y="919"/>
                      <a:pt x="919" y="998"/>
                      <a:pt x="997" y="1102"/>
                    </a:cubicBezTo>
                    <a:cubicBezTo>
                      <a:pt x="1035" y="1155"/>
                      <a:pt x="1064" y="1205"/>
                      <a:pt x="1076" y="1259"/>
                    </a:cubicBezTo>
                    <a:cubicBezTo>
                      <a:pt x="1089" y="1325"/>
                      <a:pt x="1101" y="1378"/>
                      <a:pt x="1089" y="1416"/>
                    </a:cubicBezTo>
                    <a:cubicBezTo>
                      <a:pt x="1076" y="1507"/>
                      <a:pt x="1023" y="1573"/>
                      <a:pt x="985" y="1598"/>
                    </a:cubicBezTo>
                    <a:cubicBezTo>
                      <a:pt x="944" y="1627"/>
                      <a:pt x="919" y="1614"/>
                      <a:pt x="906" y="1598"/>
                    </a:cubicBezTo>
                    <a:cubicBezTo>
                      <a:pt x="894" y="1573"/>
                      <a:pt x="957" y="1520"/>
                      <a:pt x="944" y="1403"/>
                    </a:cubicBezTo>
                    <a:cubicBezTo>
                      <a:pt x="944" y="1337"/>
                      <a:pt x="919" y="1284"/>
                      <a:pt x="865" y="1221"/>
                    </a:cubicBezTo>
                    <a:cubicBezTo>
                      <a:pt x="815" y="1155"/>
                      <a:pt x="736" y="1089"/>
                      <a:pt x="629" y="1035"/>
                    </a:cubicBezTo>
                    <a:cubicBezTo>
                      <a:pt x="538" y="985"/>
                      <a:pt x="406" y="919"/>
                      <a:pt x="290" y="812"/>
                    </a:cubicBezTo>
                    <a:cubicBezTo>
                      <a:pt x="170" y="708"/>
                      <a:pt x="92" y="576"/>
                      <a:pt x="54" y="447"/>
                    </a:cubicBezTo>
                    <a:cubicBezTo>
                      <a:pt x="0" y="315"/>
                      <a:pt x="0" y="199"/>
                      <a:pt x="0" y="120"/>
                    </a:cubicBezTo>
                    <a:cubicBezTo>
                      <a:pt x="13" y="42"/>
                      <a:pt x="29" y="1"/>
                      <a:pt x="41" y="1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3894439" y="1802656"/>
                <a:ext cx="133698" cy="167640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514" extrusionOk="0">
                    <a:moveTo>
                      <a:pt x="1082" y="0"/>
                    </a:moveTo>
                    <a:cubicBezTo>
                      <a:pt x="597" y="0"/>
                      <a:pt x="154" y="496"/>
                      <a:pt x="79" y="1146"/>
                    </a:cubicBezTo>
                    <a:cubicBezTo>
                      <a:pt x="1" y="1838"/>
                      <a:pt x="341" y="2454"/>
                      <a:pt x="853" y="2508"/>
                    </a:cubicBezTo>
                    <a:cubicBezTo>
                      <a:pt x="883" y="2512"/>
                      <a:pt x="912" y="2513"/>
                      <a:pt x="942" y="2513"/>
                    </a:cubicBezTo>
                    <a:cubicBezTo>
                      <a:pt x="1418" y="2513"/>
                      <a:pt x="1852" y="2021"/>
                      <a:pt x="1926" y="1366"/>
                    </a:cubicBezTo>
                    <a:cubicBezTo>
                      <a:pt x="2004" y="674"/>
                      <a:pt x="1665" y="70"/>
                      <a:pt x="1155" y="4"/>
                    </a:cubicBezTo>
                    <a:cubicBezTo>
                      <a:pt x="1131" y="2"/>
                      <a:pt x="1106" y="0"/>
                      <a:pt x="1082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3943318" y="1816126"/>
                <a:ext cx="31541" cy="1300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951" extrusionOk="0">
                    <a:moveTo>
                      <a:pt x="394" y="0"/>
                    </a:moveTo>
                    <a:cubicBezTo>
                      <a:pt x="394" y="13"/>
                      <a:pt x="369" y="51"/>
                      <a:pt x="328" y="129"/>
                    </a:cubicBezTo>
                    <a:cubicBezTo>
                      <a:pt x="290" y="195"/>
                      <a:pt x="237" y="299"/>
                      <a:pt x="211" y="419"/>
                    </a:cubicBezTo>
                    <a:cubicBezTo>
                      <a:pt x="186" y="535"/>
                      <a:pt x="186" y="680"/>
                      <a:pt x="211" y="799"/>
                    </a:cubicBezTo>
                    <a:cubicBezTo>
                      <a:pt x="249" y="916"/>
                      <a:pt x="328" y="1048"/>
                      <a:pt x="381" y="1164"/>
                    </a:cubicBezTo>
                    <a:cubicBezTo>
                      <a:pt x="435" y="1284"/>
                      <a:pt x="472" y="1416"/>
                      <a:pt x="460" y="1545"/>
                    </a:cubicBezTo>
                    <a:cubicBezTo>
                      <a:pt x="460" y="1623"/>
                      <a:pt x="447" y="1677"/>
                      <a:pt x="422" y="1743"/>
                    </a:cubicBezTo>
                    <a:cubicBezTo>
                      <a:pt x="394" y="1793"/>
                      <a:pt x="356" y="1834"/>
                      <a:pt x="315" y="1872"/>
                    </a:cubicBezTo>
                    <a:cubicBezTo>
                      <a:pt x="237" y="1938"/>
                      <a:pt x="158" y="1950"/>
                      <a:pt x="92" y="1950"/>
                    </a:cubicBezTo>
                    <a:cubicBezTo>
                      <a:pt x="42" y="1938"/>
                      <a:pt x="13" y="1913"/>
                      <a:pt x="29" y="1900"/>
                    </a:cubicBezTo>
                    <a:cubicBezTo>
                      <a:pt x="29" y="1872"/>
                      <a:pt x="120" y="1872"/>
                      <a:pt x="199" y="1768"/>
                    </a:cubicBezTo>
                    <a:cubicBezTo>
                      <a:pt x="237" y="1714"/>
                      <a:pt x="265" y="1652"/>
                      <a:pt x="265" y="1557"/>
                    </a:cubicBezTo>
                    <a:cubicBezTo>
                      <a:pt x="265" y="1466"/>
                      <a:pt x="237" y="1362"/>
                      <a:pt x="186" y="1258"/>
                    </a:cubicBezTo>
                    <a:cubicBezTo>
                      <a:pt x="133" y="1139"/>
                      <a:pt x="67" y="1007"/>
                      <a:pt x="29" y="837"/>
                    </a:cubicBezTo>
                    <a:cubicBezTo>
                      <a:pt x="1" y="680"/>
                      <a:pt x="29" y="510"/>
                      <a:pt x="79" y="378"/>
                    </a:cubicBezTo>
                    <a:cubicBezTo>
                      <a:pt x="133" y="249"/>
                      <a:pt x="211" y="142"/>
                      <a:pt x="277" y="79"/>
                    </a:cubicBezTo>
                    <a:cubicBezTo>
                      <a:pt x="344" y="25"/>
                      <a:pt x="381" y="0"/>
                      <a:pt x="394" y="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3246809" y="1658819"/>
                <a:ext cx="139100" cy="157104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356" extrusionOk="0">
                    <a:moveTo>
                      <a:pt x="721" y="1"/>
                    </a:moveTo>
                    <a:cubicBezTo>
                      <a:pt x="628" y="1"/>
                      <a:pt x="540" y="21"/>
                      <a:pt x="460" y="63"/>
                    </a:cubicBezTo>
                    <a:cubicBezTo>
                      <a:pt x="66" y="274"/>
                      <a:pt x="0" y="944"/>
                      <a:pt x="331" y="1557"/>
                    </a:cubicBezTo>
                    <a:cubicBezTo>
                      <a:pt x="591" y="2048"/>
                      <a:pt x="1017" y="2356"/>
                      <a:pt x="1378" y="2356"/>
                    </a:cubicBezTo>
                    <a:cubicBezTo>
                      <a:pt x="1471" y="2356"/>
                      <a:pt x="1559" y="2336"/>
                      <a:pt x="1639" y="2293"/>
                    </a:cubicBezTo>
                    <a:cubicBezTo>
                      <a:pt x="2032" y="2083"/>
                      <a:pt x="2086" y="1416"/>
                      <a:pt x="1771" y="799"/>
                    </a:cubicBezTo>
                    <a:cubicBezTo>
                      <a:pt x="1511" y="308"/>
                      <a:pt x="1083" y="1"/>
                      <a:pt x="72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3268814" y="1674557"/>
                <a:ext cx="82086" cy="125897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1888" extrusionOk="0">
                    <a:moveTo>
                      <a:pt x="1230" y="1872"/>
                    </a:moveTo>
                    <a:cubicBezTo>
                      <a:pt x="1230" y="1887"/>
                      <a:pt x="1164" y="1887"/>
                      <a:pt x="1073" y="1859"/>
                    </a:cubicBezTo>
                    <a:cubicBezTo>
                      <a:pt x="982" y="1834"/>
                      <a:pt x="850" y="1780"/>
                      <a:pt x="733" y="1664"/>
                    </a:cubicBezTo>
                    <a:cubicBezTo>
                      <a:pt x="680" y="1598"/>
                      <a:pt x="630" y="1532"/>
                      <a:pt x="589" y="1453"/>
                    </a:cubicBezTo>
                    <a:cubicBezTo>
                      <a:pt x="564" y="1416"/>
                      <a:pt x="551" y="1362"/>
                      <a:pt x="535" y="1309"/>
                    </a:cubicBezTo>
                    <a:cubicBezTo>
                      <a:pt x="535" y="1243"/>
                      <a:pt x="551" y="1192"/>
                      <a:pt x="564" y="1151"/>
                    </a:cubicBezTo>
                    <a:cubicBezTo>
                      <a:pt x="576" y="1114"/>
                      <a:pt x="589" y="1073"/>
                      <a:pt x="589" y="1035"/>
                    </a:cubicBezTo>
                    <a:cubicBezTo>
                      <a:pt x="601" y="1007"/>
                      <a:pt x="601" y="969"/>
                      <a:pt x="601" y="928"/>
                    </a:cubicBezTo>
                    <a:cubicBezTo>
                      <a:pt x="601" y="865"/>
                      <a:pt x="601" y="799"/>
                      <a:pt x="589" y="733"/>
                    </a:cubicBezTo>
                    <a:cubicBezTo>
                      <a:pt x="551" y="485"/>
                      <a:pt x="394" y="299"/>
                      <a:pt x="249" y="195"/>
                    </a:cubicBezTo>
                    <a:cubicBezTo>
                      <a:pt x="117" y="92"/>
                      <a:pt x="1" y="51"/>
                      <a:pt x="13" y="25"/>
                    </a:cubicBezTo>
                    <a:cubicBezTo>
                      <a:pt x="13" y="0"/>
                      <a:pt x="38" y="0"/>
                      <a:pt x="104" y="0"/>
                    </a:cubicBezTo>
                    <a:cubicBezTo>
                      <a:pt x="158" y="0"/>
                      <a:pt x="237" y="13"/>
                      <a:pt x="328" y="63"/>
                    </a:cubicBezTo>
                    <a:cubicBezTo>
                      <a:pt x="419" y="104"/>
                      <a:pt x="523" y="170"/>
                      <a:pt x="614" y="287"/>
                    </a:cubicBezTo>
                    <a:cubicBezTo>
                      <a:pt x="693" y="393"/>
                      <a:pt x="771" y="535"/>
                      <a:pt x="800" y="692"/>
                    </a:cubicBezTo>
                    <a:cubicBezTo>
                      <a:pt x="812" y="771"/>
                      <a:pt x="825" y="865"/>
                      <a:pt x="812" y="944"/>
                    </a:cubicBezTo>
                    <a:cubicBezTo>
                      <a:pt x="812" y="994"/>
                      <a:pt x="800" y="1035"/>
                      <a:pt x="787" y="1085"/>
                    </a:cubicBezTo>
                    <a:cubicBezTo>
                      <a:pt x="771" y="1126"/>
                      <a:pt x="759" y="1180"/>
                      <a:pt x="746" y="1205"/>
                    </a:cubicBezTo>
                    <a:cubicBezTo>
                      <a:pt x="733" y="1243"/>
                      <a:pt x="721" y="1271"/>
                      <a:pt x="721" y="1296"/>
                    </a:cubicBezTo>
                    <a:cubicBezTo>
                      <a:pt x="721" y="1321"/>
                      <a:pt x="721" y="1350"/>
                      <a:pt x="733" y="1387"/>
                    </a:cubicBezTo>
                    <a:cubicBezTo>
                      <a:pt x="759" y="1453"/>
                      <a:pt x="800" y="1519"/>
                      <a:pt x="837" y="1573"/>
                    </a:cubicBezTo>
                    <a:cubicBezTo>
                      <a:pt x="916" y="1677"/>
                      <a:pt x="1023" y="1755"/>
                      <a:pt x="1101" y="1793"/>
                    </a:cubicBezTo>
                    <a:cubicBezTo>
                      <a:pt x="1180" y="1847"/>
                      <a:pt x="1230" y="1859"/>
                      <a:pt x="1230" y="1872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3070431" y="1619809"/>
                <a:ext cx="140767" cy="100757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511" extrusionOk="0">
                    <a:moveTo>
                      <a:pt x="1006" y="1"/>
                    </a:moveTo>
                    <a:cubicBezTo>
                      <a:pt x="502" y="1"/>
                      <a:pt x="87" y="263"/>
                      <a:pt x="38" y="648"/>
                    </a:cubicBezTo>
                    <a:cubicBezTo>
                      <a:pt x="0" y="1057"/>
                      <a:pt x="419" y="1435"/>
                      <a:pt x="969" y="1501"/>
                    </a:cubicBezTo>
                    <a:cubicBezTo>
                      <a:pt x="1023" y="1507"/>
                      <a:pt x="1076" y="1510"/>
                      <a:pt x="1129" y="1510"/>
                    </a:cubicBezTo>
                    <a:cubicBezTo>
                      <a:pt x="1621" y="1510"/>
                      <a:pt x="2021" y="1238"/>
                      <a:pt x="2070" y="872"/>
                    </a:cubicBezTo>
                    <a:cubicBezTo>
                      <a:pt x="2111" y="453"/>
                      <a:pt x="1702" y="73"/>
                      <a:pt x="1139" y="7"/>
                    </a:cubicBezTo>
                    <a:cubicBezTo>
                      <a:pt x="1094" y="3"/>
                      <a:pt x="1050" y="1"/>
                      <a:pt x="1006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3083434" y="1650817"/>
                <a:ext cx="113694" cy="3954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593" extrusionOk="0">
                    <a:moveTo>
                      <a:pt x="0" y="133"/>
                    </a:moveTo>
                    <a:cubicBezTo>
                      <a:pt x="13" y="133"/>
                      <a:pt x="54" y="158"/>
                      <a:pt x="107" y="212"/>
                    </a:cubicBezTo>
                    <a:cubicBezTo>
                      <a:pt x="158" y="249"/>
                      <a:pt x="236" y="315"/>
                      <a:pt x="343" y="356"/>
                    </a:cubicBezTo>
                    <a:cubicBezTo>
                      <a:pt x="434" y="394"/>
                      <a:pt x="551" y="407"/>
                      <a:pt x="642" y="369"/>
                    </a:cubicBezTo>
                    <a:cubicBezTo>
                      <a:pt x="695" y="341"/>
                      <a:pt x="721" y="315"/>
                      <a:pt x="761" y="278"/>
                    </a:cubicBezTo>
                    <a:cubicBezTo>
                      <a:pt x="799" y="224"/>
                      <a:pt x="853" y="171"/>
                      <a:pt x="906" y="146"/>
                    </a:cubicBezTo>
                    <a:cubicBezTo>
                      <a:pt x="1022" y="67"/>
                      <a:pt x="1142" y="26"/>
                      <a:pt x="1246" y="13"/>
                    </a:cubicBezTo>
                    <a:cubicBezTo>
                      <a:pt x="1312" y="1"/>
                      <a:pt x="1350" y="1"/>
                      <a:pt x="1403" y="13"/>
                    </a:cubicBezTo>
                    <a:cubicBezTo>
                      <a:pt x="1469" y="13"/>
                      <a:pt x="1507" y="26"/>
                      <a:pt x="1548" y="54"/>
                    </a:cubicBezTo>
                    <a:cubicBezTo>
                      <a:pt x="1626" y="92"/>
                      <a:pt x="1680" y="158"/>
                      <a:pt x="1692" y="212"/>
                    </a:cubicBezTo>
                    <a:cubicBezTo>
                      <a:pt x="1705" y="262"/>
                      <a:pt x="1692" y="290"/>
                      <a:pt x="1680" y="290"/>
                    </a:cubicBezTo>
                    <a:cubicBezTo>
                      <a:pt x="1652" y="290"/>
                      <a:pt x="1639" y="278"/>
                      <a:pt x="1614" y="249"/>
                    </a:cubicBezTo>
                    <a:cubicBezTo>
                      <a:pt x="1585" y="237"/>
                      <a:pt x="1560" y="212"/>
                      <a:pt x="1494" y="199"/>
                    </a:cubicBezTo>
                    <a:cubicBezTo>
                      <a:pt x="1444" y="183"/>
                      <a:pt x="1378" y="183"/>
                      <a:pt x="1287" y="212"/>
                    </a:cubicBezTo>
                    <a:cubicBezTo>
                      <a:pt x="1208" y="224"/>
                      <a:pt x="1114" y="262"/>
                      <a:pt x="1035" y="315"/>
                    </a:cubicBezTo>
                    <a:cubicBezTo>
                      <a:pt x="997" y="341"/>
                      <a:pt x="956" y="369"/>
                      <a:pt x="906" y="419"/>
                    </a:cubicBezTo>
                    <a:cubicBezTo>
                      <a:pt x="878" y="448"/>
                      <a:pt x="853" y="460"/>
                      <a:pt x="827" y="485"/>
                    </a:cubicBezTo>
                    <a:cubicBezTo>
                      <a:pt x="787" y="514"/>
                      <a:pt x="749" y="526"/>
                      <a:pt x="708" y="539"/>
                    </a:cubicBezTo>
                    <a:cubicBezTo>
                      <a:pt x="551" y="592"/>
                      <a:pt x="393" y="551"/>
                      <a:pt x="277" y="473"/>
                    </a:cubicBezTo>
                    <a:cubicBezTo>
                      <a:pt x="158" y="407"/>
                      <a:pt x="91" y="315"/>
                      <a:pt x="54" y="249"/>
                    </a:cubicBezTo>
                    <a:cubicBezTo>
                      <a:pt x="13" y="183"/>
                      <a:pt x="0" y="146"/>
                      <a:pt x="0" y="133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3800949" y="1426694"/>
                <a:ext cx="170574" cy="16583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487" extrusionOk="0">
                    <a:moveTo>
                      <a:pt x="1838" y="0"/>
                    </a:moveTo>
                    <a:cubicBezTo>
                      <a:pt x="1516" y="0"/>
                      <a:pt x="1187" y="363"/>
                      <a:pt x="827" y="833"/>
                    </a:cubicBezTo>
                    <a:cubicBezTo>
                      <a:pt x="340" y="1450"/>
                      <a:pt x="0" y="2013"/>
                      <a:pt x="418" y="2340"/>
                    </a:cubicBezTo>
                    <a:cubicBezTo>
                      <a:pt x="547" y="2439"/>
                      <a:pt x="703" y="2487"/>
                      <a:pt x="871" y="2487"/>
                    </a:cubicBezTo>
                    <a:cubicBezTo>
                      <a:pt x="1255" y="2487"/>
                      <a:pt x="1704" y="2239"/>
                      <a:pt x="2032" y="1802"/>
                    </a:cubicBezTo>
                    <a:cubicBezTo>
                      <a:pt x="2516" y="1185"/>
                      <a:pt x="2557" y="427"/>
                      <a:pt x="2136" y="113"/>
                    </a:cubicBezTo>
                    <a:cubicBezTo>
                      <a:pt x="2037" y="35"/>
                      <a:pt x="1937" y="0"/>
                      <a:pt x="1838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8"/>
              <p:cNvSpPr/>
              <p:nvPr/>
            </p:nvSpPr>
            <p:spPr>
              <a:xfrm>
                <a:off x="3825488" y="1441098"/>
                <a:ext cx="99690" cy="12069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10" extrusionOk="0">
                    <a:moveTo>
                      <a:pt x="0" y="1797"/>
                    </a:moveTo>
                    <a:cubicBezTo>
                      <a:pt x="0" y="1784"/>
                      <a:pt x="50" y="1771"/>
                      <a:pt x="116" y="1718"/>
                    </a:cubicBezTo>
                    <a:cubicBezTo>
                      <a:pt x="195" y="1665"/>
                      <a:pt x="274" y="1586"/>
                      <a:pt x="365" y="1482"/>
                    </a:cubicBezTo>
                    <a:cubicBezTo>
                      <a:pt x="550" y="1271"/>
                      <a:pt x="745" y="1010"/>
                      <a:pt x="890" y="800"/>
                    </a:cubicBezTo>
                    <a:cubicBezTo>
                      <a:pt x="1192" y="369"/>
                      <a:pt x="1403" y="1"/>
                      <a:pt x="1466" y="26"/>
                    </a:cubicBezTo>
                    <a:cubicBezTo>
                      <a:pt x="1494" y="42"/>
                      <a:pt x="1466" y="145"/>
                      <a:pt x="1403" y="303"/>
                    </a:cubicBezTo>
                    <a:cubicBezTo>
                      <a:pt x="1337" y="472"/>
                      <a:pt x="1230" y="683"/>
                      <a:pt x="1073" y="919"/>
                    </a:cubicBezTo>
                    <a:cubicBezTo>
                      <a:pt x="915" y="1142"/>
                      <a:pt x="679" y="1403"/>
                      <a:pt x="459" y="1573"/>
                    </a:cubicBezTo>
                    <a:cubicBezTo>
                      <a:pt x="352" y="1677"/>
                      <a:pt x="236" y="1743"/>
                      <a:pt x="157" y="1784"/>
                    </a:cubicBezTo>
                    <a:cubicBezTo>
                      <a:pt x="66" y="1809"/>
                      <a:pt x="0" y="1809"/>
                      <a:pt x="0" y="1797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3835958" y="1666288"/>
                <a:ext cx="167840" cy="12009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1801" extrusionOk="0">
                    <a:moveTo>
                      <a:pt x="1001" y="1"/>
                    </a:moveTo>
                    <a:cubicBezTo>
                      <a:pt x="625" y="1"/>
                      <a:pt x="305" y="162"/>
                      <a:pt x="183" y="451"/>
                    </a:cubicBezTo>
                    <a:cubicBezTo>
                      <a:pt x="0" y="870"/>
                      <a:pt x="340" y="1420"/>
                      <a:pt x="931" y="1669"/>
                    </a:cubicBezTo>
                    <a:cubicBezTo>
                      <a:pt x="1136" y="1758"/>
                      <a:pt x="1343" y="1801"/>
                      <a:pt x="1535" y="1801"/>
                    </a:cubicBezTo>
                    <a:cubicBezTo>
                      <a:pt x="1907" y="1801"/>
                      <a:pt x="2219" y="1641"/>
                      <a:pt x="2331" y="1354"/>
                    </a:cubicBezTo>
                    <a:cubicBezTo>
                      <a:pt x="2517" y="923"/>
                      <a:pt x="2174" y="373"/>
                      <a:pt x="1586" y="124"/>
                    </a:cubicBezTo>
                    <a:cubicBezTo>
                      <a:pt x="1389" y="41"/>
                      <a:pt x="1188" y="1"/>
                      <a:pt x="1001" y="1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3214534" y="1447633"/>
                <a:ext cx="171374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488" extrusionOk="0">
                    <a:moveTo>
                      <a:pt x="1851" y="1"/>
                    </a:moveTo>
                    <a:cubicBezTo>
                      <a:pt x="1528" y="1"/>
                      <a:pt x="1197" y="363"/>
                      <a:pt x="827" y="834"/>
                    </a:cubicBezTo>
                    <a:cubicBezTo>
                      <a:pt x="355" y="1463"/>
                      <a:pt x="0" y="2026"/>
                      <a:pt x="421" y="2340"/>
                    </a:cubicBezTo>
                    <a:cubicBezTo>
                      <a:pt x="553" y="2440"/>
                      <a:pt x="712" y="2488"/>
                      <a:pt x="882" y="2488"/>
                    </a:cubicBezTo>
                    <a:cubicBezTo>
                      <a:pt x="1269" y="2488"/>
                      <a:pt x="1717" y="2243"/>
                      <a:pt x="2044" y="1815"/>
                    </a:cubicBezTo>
                    <a:cubicBezTo>
                      <a:pt x="2529" y="1202"/>
                      <a:pt x="2570" y="441"/>
                      <a:pt x="2151" y="113"/>
                    </a:cubicBezTo>
                    <a:cubicBezTo>
                      <a:pt x="2051" y="36"/>
                      <a:pt x="1952" y="1"/>
                      <a:pt x="185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3239874" y="1462103"/>
                <a:ext cx="99690" cy="12149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22" extrusionOk="0">
                    <a:moveTo>
                      <a:pt x="1" y="1809"/>
                    </a:moveTo>
                    <a:cubicBezTo>
                      <a:pt x="1" y="1796"/>
                      <a:pt x="54" y="1771"/>
                      <a:pt x="120" y="1730"/>
                    </a:cubicBezTo>
                    <a:cubicBezTo>
                      <a:pt x="183" y="1677"/>
                      <a:pt x="277" y="1598"/>
                      <a:pt x="369" y="1494"/>
                    </a:cubicBezTo>
                    <a:cubicBezTo>
                      <a:pt x="538" y="1283"/>
                      <a:pt x="749" y="1022"/>
                      <a:pt x="891" y="799"/>
                    </a:cubicBezTo>
                    <a:cubicBezTo>
                      <a:pt x="1193" y="368"/>
                      <a:pt x="1403" y="0"/>
                      <a:pt x="1457" y="25"/>
                    </a:cubicBezTo>
                    <a:cubicBezTo>
                      <a:pt x="1495" y="41"/>
                      <a:pt x="1469" y="157"/>
                      <a:pt x="1403" y="315"/>
                    </a:cubicBezTo>
                    <a:cubicBezTo>
                      <a:pt x="1337" y="472"/>
                      <a:pt x="1221" y="695"/>
                      <a:pt x="1064" y="919"/>
                    </a:cubicBezTo>
                    <a:cubicBezTo>
                      <a:pt x="919" y="1142"/>
                      <a:pt x="683" y="1403"/>
                      <a:pt x="460" y="1585"/>
                    </a:cubicBezTo>
                    <a:cubicBezTo>
                      <a:pt x="356" y="1677"/>
                      <a:pt x="236" y="1755"/>
                      <a:pt x="145" y="1784"/>
                    </a:cubicBezTo>
                    <a:cubicBezTo>
                      <a:pt x="67" y="1821"/>
                      <a:pt x="1" y="1809"/>
                      <a:pt x="1" y="1809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8"/>
              <p:cNvSpPr/>
              <p:nvPr/>
            </p:nvSpPr>
            <p:spPr>
              <a:xfrm>
                <a:off x="3552819" y="1668355"/>
                <a:ext cx="147702" cy="163439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451" extrusionOk="0">
                    <a:moveTo>
                      <a:pt x="929" y="0"/>
                    </a:moveTo>
                    <a:cubicBezTo>
                      <a:pt x="850" y="0"/>
                      <a:pt x="772" y="13"/>
                      <a:pt x="695" y="40"/>
                    </a:cubicBezTo>
                    <a:cubicBezTo>
                      <a:pt x="208" y="210"/>
                      <a:pt x="0" y="880"/>
                      <a:pt x="236" y="1534"/>
                    </a:cubicBezTo>
                    <a:cubicBezTo>
                      <a:pt x="424" y="2085"/>
                      <a:pt x="863" y="2451"/>
                      <a:pt x="1286" y="2451"/>
                    </a:cubicBezTo>
                    <a:cubicBezTo>
                      <a:pt x="1365" y="2451"/>
                      <a:pt x="1443" y="2438"/>
                      <a:pt x="1519" y="2411"/>
                    </a:cubicBezTo>
                    <a:cubicBezTo>
                      <a:pt x="2004" y="2254"/>
                      <a:pt x="2215" y="1572"/>
                      <a:pt x="1991" y="917"/>
                    </a:cubicBezTo>
                    <a:cubicBezTo>
                      <a:pt x="1792" y="366"/>
                      <a:pt x="1353" y="0"/>
                      <a:pt x="929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8"/>
              <p:cNvSpPr/>
              <p:nvPr/>
            </p:nvSpPr>
            <p:spPr>
              <a:xfrm>
                <a:off x="3598097" y="1690294"/>
                <a:ext cx="61348" cy="1266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900" extrusionOk="0">
                    <a:moveTo>
                      <a:pt x="787" y="1900"/>
                    </a:moveTo>
                    <a:cubicBezTo>
                      <a:pt x="774" y="1887"/>
                      <a:pt x="787" y="1846"/>
                      <a:pt x="787" y="1755"/>
                    </a:cubicBezTo>
                    <a:cubicBezTo>
                      <a:pt x="803" y="1677"/>
                      <a:pt x="803" y="1573"/>
                      <a:pt x="762" y="1441"/>
                    </a:cubicBezTo>
                    <a:cubicBezTo>
                      <a:pt x="737" y="1321"/>
                      <a:pt x="683" y="1205"/>
                      <a:pt x="592" y="1114"/>
                    </a:cubicBezTo>
                    <a:cubicBezTo>
                      <a:pt x="513" y="1007"/>
                      <a:pt x="394" y="928"/>
                      <a:pt x="290" y="849"/>
                    </a:cubicBezTo>
                    <a:cubicBezTo>
                      <a:pt x="186" y="758"/>
                      <a:pt x="95" y="654"/>
                      <a:pt x="42" y="535"/>
                    </a:cubicBezTo>
                    <a:cubicBezTo>
                      <a:pt x="16" y="472"/>
                      <a:pt x="1" y="419"/>
                      <a:pt x="1" y="352"/>
                    </a:cubicBezTo>
                    <a:cubicBezTo>
                      <a:pt x="1" y="286"/>
                      <a:pt x="16" y="236"/>
                      <a:pt x="29" y="183"/>
                    </a:cubicBezTo>
                    <a:cubicBezTo>
                      <a:pt x="67" y="91"/>
                      <a:pt x="145" y="38"/>
                      <a:pt x="199" y="25"/>
                    </a:cubicBezTo>
                    <a:cubicBezTo>
                      <a:pt x="252" y="0"/>
                      <a:pt x="277" y="13"/>
                      <a:pt x="290" y="25"/>
                    </a:cubicBezTo>
                    <a:cubicBezTo>
                      <a:pt x="290" y="63"/>
                      <a:pt x="211" y="104"/>
                      <a:pt x="186" y="236"/>
                    </a:cubicBezTo>
                    <a:cubicBezTo>
                      <a:pt x="174" y="299"/>
                      <a:pt x="174" y="365"/>
                      <a:pt x="224" y="444"/>
                    </a:cubicBezTo>
                    <a:cubicBezTo>
                      <a:pt x="265" y="522"/>
                      <a:pt x="331" y="601"/>
                      <a:pt x="422" y="680"/>
                    </a:cubicBezTo>
                    <a:cubicBezTo>
                      <a:pt x="513" y="758"/>
                      <a:pt x="645" y="849"/>
                      <a:pt x="737" y="982"/>
                    </a:cubicBezTo>
                    <a:cubicBezTo>
                      <a:pt x="840" y="1114"/>
                      <a:pt x="894" y="1283"/>
                      <a:pt x="906" y="1428"/>
                    </a:cubicBezTo>
                    <a:cubicBezTo>
                      <a:pt x="919" y="1573"/>
                      <a:pt x="894" y="1689"/>
                      <a:pt x="853" y="1780"/>
                    </a:cubicBezTo>
                    <a:cubicBezTo>
                      <a:pt x="828" y="1859"/>
                      <a:pt x="787" y="1900"/>
                      <a:pt x="787" y="190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8"/>
              <p:cNvSpPr/>
              <p:nvPr/>
            </p:nvSpPr>
            <p:spPr>
              <a:xfrm>
                <a:off x="3488003" y="1378015"/>
                <a:ext cx="171441" cy="123763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856" extrusionOk="0">
                    <a:moveTo>
                      <a:pt x="1242" y="1"/>
                    </a:moveTo>
                    <a:cubicBezTo>
                      <a:pt x="592" y="1"/>
                      <a:pt x="53" y="366"/>
                      <a:pt x="29" y="855"/>
                    </a:cubicBezTo>
                    <a:cubicBezTo>
                      <a:pt x="0" y="1365"/>
                      <a:pt x="538" y="1812"/>
                      <a:pt x="1233" y="1853"/>
                    </a:cubicBezTo>
                    <a:cubicBezTo>
                      <a:pt x="1265" y="1854"/>
                      <a:pt x="1297" y="1855"/>
                      <a:pt x="1328" y="1855"/>
                    </a:cubicBezTo>
                    <a:cubicBezTo>
                      <a:pt x="1980" y="1855"/>
                      <a:pt x="2506" y="1486"/>
                      <a:pt x="2545" y="1000"/>
                    </a:cubicBezTo>
                    <a:cubicBezTo>
                      <a:pt x="2570" y="487"/>
                      <a:pt x="2032" y="44"/>
                      <a:pt x="1337" y="3"/>
                    </a:cubicBezTo>
                    <a:cubicBezTo>
                      <a:pt x="1305" y="1"/>
                      <a:pt x="1273" y="1"/>
                      <a:pt x="124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>
                <a:off x="3513343" y="1420159"/>
                <a:ext cx="131164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26" extrusionOk="0">
                    <a:moveTo>
                      <a:pt x="1954" y="356"/>
                    </a:moveTo>
                    <a:cubicBezTo>
                      <a:pt x="1954" y="368"/>
                      <a:pt x="1901" y="327"/>
                      <a:pt x="1838" y="290"/>
                    </a:cubicBezTo>
                    <a:cubicBezTo>
                      <a:pt x="1759" y="261"/>
                      <a:pt x="1665" y="211"/>
                      <a:pt x="1536" y="198"/>
                    </a:cubicBezTo>
                    <a:cubicBezTo>
                      <a:pt x="1416" y="170"/>
                      <a:pt x="1272" y="183"/>
                      <a:pt x="1155" y="223"/>
                    </a:cubicBezTo>
                    <a:cubicBezTo>
                      <a:pt x="1036" y="261"/>
                      <a:pt x="919" y="340"/>
                      <a:pt x="800" y="406"/>
                    </a:cubicBezTo>
                    <a:cubicBezTo>
                      <a:pt x="683" y="472"/>
                      <a:pt x="551" y="525"/>
                      <a:pt x="422" y="525"/>
                    </a:cubicBezTo>
                    <a:cubicBezTo>
                      <a:pt x="356" y="525"/>
                      <a:pt x="290" y="513"/>
                      <a:pt x="237" y="485"/>
                    </a:cubicBezTo>
                    <a:cubicBezTo>
                      <a:pt x="171" y="459"/>
                      <a:pt x="133" y="434"/>
                      <a:pt x="92" y="393"/>
                    </a:cubicBezTo>
                    <a:cubicBezTo>
                      <a:pt x="14" y="315"/>
                      <a:pt x="1" y="236"/>
                      <a:pt x="1" y="183"/>
                    </a:cubicBezTo>
                    <a:cubicBezTo>
                      <a:pt x="1" y="120"/>
                      <a:pt x="29" y="91"/>
                      <a:pt x="42" y="104"/>
                    </a:cubicBezTo>
                    <a:cubicBezTo>
                      <a:pt x="80" y="104"/>
                      <a:pt x="80" y="198"/>
                      <a:pt x="199" y="277"/>
                    </a:cubicBezTo>
                    <a:cubicBezTo>
                      <a:pt x="249" y="315"/>
                      <a:pt x="316" y="327"/>
                      <a:pt x="407" y="315"/>
                    </a:cubicBezTo>
                    <a:cubicBezTo>
                      <a:pt x="501" y="315"/>
                      <a:pt x="592" y="277"/>
                      <a:pt x="709" y="223"/>
                    </a:cubicBezTo>
                    <a:cubicBezTo>
                      <a:pt x="816" y="170"/>
                      <a:pt x="945" y="91"/>
                      <a:pt x="1102" y="54"/>
                    </a:cubicBezTo>
                    <a:cubicBezTo>
                      <a:pt x="1259" y="0"/>
                      <a:pt x="1429" y="13"/>
                      <a:pt x="1561" y="66"/>
                    </a:cubicBezTo>
                    <a:cubicBezTo>
                      <a:pt x="1706" y="104"/>
                      <a:pt x="1809" y="183"/>
                      <a:pt x="1876" y="236"/>
                    </a:cubicBezTo>
                    <a:cubicBezTo>
                      <a:pt x="1942" y="302"/>
                      <a:pt x="1967" y="340"/>
                      <a:pt x="1954" y="356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8"/>
              <p:cNvSpPr/>
              <p:nvPr/>
            </p:nvSpPr>
            <p:spPr>
              <a:xfrm>
                <a:off x="3715327" y="1656885"/>
                <a:ext cx="126763" cy="185511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2782" extrusionOk="0">
                    <a:moveTo>
                      <a:pt x="1255" y="1"/>
                    </a:moveTo>
                    <a:cubicBezTo>
                      <a:pt x="775" y="1"/>
                      <a:pt x="302" y="499"/>
                      <a:pt x="158" y="1193"/>
                    </a:cubicBezTo>
                    <a:cubicBezTo>
                      <a:pt x="1" y="1954"/>
                      <a:pt x="287" y="2662"/>
                      <a:pt x="812" y="2766"/>
                    </a:cubicBezTo>
                    <a:cubicBezTo>
                      <a:pt x="858" y="2776"/>
                      <a:pt x="901" y="2782"/>
                      <a:pt x="942" y="2782"/>
                    </a:cubicBezTo>
                    <a:cubicBezTo>
                      <a:pt x="1359" y="2782"/>
                      <a:pt x="1534" y="2242"/>
                      <a:pt x="1677" y="1549"/>
                    </a:cubicBezTo>
                    <a:cubicBezTo>
                      <a:pt x="1834" y="787"/>
                      <a:pt x="1901" y="121"/>
                      <a:pt x="1388" y="14"/>
                    </a:cubicBezTo>
                    <a:cubicBezTo>
                      <a:pt x="1344" y="5"/>
                      <a:pt x="1299" y="1"/>
                      <a:pt x="125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8"/>
              <p:cNvSpPr/>
              <p:nvPr/>
            </p:nvSpPr>
            <p:spPr>
              <a:xfrm>
                <a:off x="3778276" y="1675357"/>
                <a:ext cx="42010" cy="14943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1" extrusionOk="0">
                    <a:moveTo>
                      <a:pt x="617" y="13"/>
                    </a:moveTo>
                    <a:cubicBezTo>
                      <a:pt x="629" y="13"/>
                      <a:pt x="589" y="51"/>
                      <a:pt x="551" y="130"/>
                    </a:cubicBezTo>
                    <a:cubicBezTo>
                      <a:pt x="510" y="208"/>
                      <a:pt x="472" y="315"/>
                      <a:pt x="431" y="444"/>
                    </a:cubicBezTo>
                    <a:cubicBezTo>
                      <a:pt x="365" y="709"/>
                      <a:pt x="302" y="1048"/>
                      <a:pt x="261" y="1297"/>
                    </a:cubicBezTo>
                    <a:cubicBezTo>
                      <a:pt x="183" y="1822"/>
                      <a:pt x="158" y="2240"/>
                      <a:pt x="92" y="2240"/>
                    </a:cubicBezTo>
                    <a:cubicBezTo>
                      <a:pt x="51" y="2240"/>
                      <a:pt x="26" y="2136"/>
                      <a:pt x="13" y="1967"/>
                    </a:cubicBezTo>
                    <a:cubicBezTo>
                      <a:pt x="0" y="1781"/>
                      <a:pt x="13" y="1545"/>
                      <a:pt x="51" y="1272"/>
                    </a:cubicBezTo>
                    <a:cubicBezTo>
                      <a:pt x="92" y="995"/>
                      <a:pt x="195" y="668"/>
                      <a:pt x="315" y="407"/>
                    </a:cubicBezTo>
                    <a:cubicBezTo>
                      <a:pt x="365" y="275"/>
                      <a:pt x="431" y="158"/>
                      <a:pt x="497" y="92"/>
                    </a:cubicBezTo>
                    <a:cubicBezTo>
                      <a:pt x="563" y="26"/>
                      <a:pt x="617" y="1"/>
                      <a:pt x="617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3583427" y="1512649"/>
                <a:ext cx="159038" cy="11216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682" extrusionOk="0">
                    <a:moveTo>
                      <a:pt x="1244" y="0"/>
                    </a:moveTo>
                    <a:cubicBezTo>
                      <a:pt x="1210" y="0"/>
                      <a:pt x="1175" y="1"/>
                      <a:pt x="1139" y="3"/>
                    </a:cubicBezTo>
                    <a:cubicBezTo>
                      <a:pt x="497" y="29"/>
                      <a:pt x="0" y="434"/>
                      <a:pt x="26" y="893"/>
                    </a:cubicBezTo>
                    <a:cubicBezTo>
                      <a:pt x="50" y="1349"/>
                      <a:pt x="552" y="1681"/>
                      <a:pt x="1164" y="1681"/>
                    </a:cubicBezTo>
                    <a:cubicBezTo>
                      <a:pt x="1186" y="1681"/>
                      <a:pt x="1208" y="1681"/>
                      <a:pt x="1230" y="1680"/>
                    </a:cubicBezTo>
                    <a:cubicBezTo>
                      <a:pt x="1888" y="1642"/>
                      <a:pt x="2385" y="1233"/>
                      <a:pt x="2359" y="777"/>
                    </a:cubicBezTo>
                    <a:cubicBezTo>
                      <a:pt x="2333" y="331"/>
                      <a:pt x="1850" y="0"/>
                      <a:pt x="1244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8"/>
              <p:cNvSpPr/>
              <p:nvPr/>
            </p:nvSpPr>
            <p:spPr>
              <a:xfrm>
                <a:off x="3390245" y="1521585"/>
                <a:ext cx="127630" cy="186111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791" extrusionOk="0">
                    <a:moveTo>
                      <a:pt x="1251" y="0"/>
                    </a:moveTo>
                    <a:cubicBezTo>
                      <a:pt x="775" y="0"/>
                      <a:pt x="313" y="499"/>
                      <a:pt x="158" y="1193"/>
                    </a:cubicBezTo>
                    <a:cubicBezTo>
                      <a:pt x="1" y="1951"/>
                      <a:pt x="303" y="2659"/>
                      <a:pt x="812" y="2779"/>
                    </a:cubicBezTo>
                    <a:cubicBezTo>
                      <a:pt x="854" y="2787"/>
                      <a:pt x="893" y="2791"/>
                      <a:pt x="930" y="2791"/>
                    </a:cubicBezTo>
                    <a:cubicBezTo>
                      <a:pt x="1366" y="2791"/>
                      <a:pt x="1532" y="2247"/>
                      <a:pt x="1677" y="1546"/>
                    </a:cubicBezTo>
                    <a:cubicBezTo>
                      <a:pt x="1847" y="785"/>
                      <a:pt x="1913" y="118"/>
                      <a:pt x="1388" y="14"/>
                    </a:cubicBezTo>
                    <a:cubicBezTo>
                      <a:pt x="1342" y="5"/>
                      <a:pt x="1297" y="0"/>
                      <a:pt x="1251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8"/>
              <p:cNvSpPr/>
              <p:nvPr/>
            </p:nvSpPr>
            <p:spPr>
              <a:xfrm>
                <a:off x="3453194" y="1539923"/>
                <a:ext cx="42010" cy="149369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0" extrusionOk="0">
                    <a:moveTo>
                      <a:pt x="629" y="13"/>
                    </a:moveTo>
                    <a:cubicBezTo>
                      <a:pt x="629" y="13"/>
                      <a:pt x="601" y="54"/>
                      <a:pt x="563" y="132"/>
                    </a:cubicBezTo>
                    <a:cubicBezTo>
                      <a:pt x="510" y="211"/>
                      <a:pt x="472" y="315"/>
                      <a:pt x="444" y="447"/>
                    </a:cubicBezTo>
                    <a:cubicBezTo>
                      <a:pt x="365" y="708"/>
                      <a:pt x="302" y="1047"/>
                      <a:pt x="261" y="1296"/>
                    </a:cubicBezTo>
                    <a:cubicBezTo>
                      <a:pt x="183" y="1821"/>
                      <a:pt x="158" y="2239"/>
                      <a:pt x="92" y="2239"/>
                    </a:cubicBezTo>
                    <a:cubicBezTo>
                      <a:pt x="51" y="2239"/>
                      <a:pt x="25" y="2136"/>
                      <a:pt x="13" y="1966"/>
                    </a:cubicBezTo>
                    <a:cubicBezTo>
                      <a:pt x="0" y="1783"/>
                      <a:pt x="13" y="1548"/>
                      <a:pt x="51" y="1271"/>
                    </a:cubicBezTo>
                    <a:cubicBezTo>
                      <a:pt x="92" y="997"/>
                      <a:pt x="195" y="667"/>
                      <a:pt x="315" y="406"/>
                    </a:cubicBezTo>
                    <a:cubicBezTo>
                      <a:pt x="365" y="274"/>
                      <a:pt x="431" y="157"/>
                      <a:pt x="497" y="91"/>
                    </a:cubicBezTo>
                    <a:cubicBezTo>
                      <a:pt x="563" y="25"/>
                      <a:pt x="617" y="0"/>
                      <a:pt x="629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"/>
          <p:cNvSpPr txBox="1">
            <a:spLocks noGrp="1"/>
          </p:cNvSpPr>
          <p:nvPr>
            <p:ph type="title"/>
          </p:nvPr>
        </p:nvSpPr>
        <p:spPr>
          <a:xfrm>
            <a:off x="720106" y="2395700"/>
            <a:ext cx="4075800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4" name="Google Shape;224;p9"/>
          <p:cNvSpPr txBox="1">
            <a:spLocks noGrp="1"/>
          </p:cNvSpPr>
          <p:nvPr>
            <p:ph type="subTitle" idx="1"/>
          </p:nvPr>
        </p:nvSpPr>
        <p:spPr>
          <a:xfrm>
            <a:off x="720000" y="3505063"/>
            <a:ext cx="40758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>
            <a:endParaRPr/>
          </a:p>
        </p:txBody>
      </p:sp>
      <p:sp>
        <p:nvSpPr>
          <p:cNvPr id="225" name="Google Shape;225;p9"/>
          <p:cNvSpPr>
            <a:spLocks noGrp="1"/>
          </p:cNvSpPr>
          <p:nvPr>
            <p:ph type="pic" idx="2"/>
          </p:nvPr>
        </p:nvSpPr>
        <p:spPr>
          <a:xfrm>
            <a:off x="5422600" y="937050"/>
            <a:ext cx="2618400" cy="3269400"/>
          </a:xfrm>
          <a:prstGeom prst="roundRect">
            <a:avLst>
              <a:gd name="adj" fmla="val 6598"/>
            </a:avLst>
          </a:prstGeom>
          <a:noFill/>
          <a:ln>
            <a:noFill/>
          </a:ln>
        </p:spPr>
      </p:sp>
      <p:grpSp>
        <p:nvGrpSpPr>
          <p:cNvPr id="226" name="Google Shape;226;p9"/>
          <p:cNvGrpSpPr/>
          <p:nvPr/>
        </p:nvGrpSpPr>
        <p:grpSpPr>
          <a:xfrm>
            <a:off x="-309332" y="-269356"/>
            <a:ext cx="2044846" cy="1882876"/>
            <a:chOff x="4354222" y="153972"/>
            <a:chExt cx="1400867" cy="1289906"/>
          </a:xfrm>
        </p:grpSpPr>
        <p:sp>
          <p:nvSpPr>
            <p:cNvPr id="227" name="Google Shape;227;p9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" name="Google Shape;251;p9"/>
          <p:cNvGrpSpPr/>
          <p:nvPr/>
        </p:nvGrpSpPr>
        <p:grpSpPr>
          <a:xfrm>
            <a:off x="7900007" y="-431834"/>
            <a:ext cx="1847234" cy="2045363"/>
            <a:chOff x="1180196" y="1611644"/>
            <a:chExt cx="1265489" cy="1401221"/>
          </a:xfrm>
        </p:grpSpPr>
        <p:sp>
          <p:nvSpPr>
            <p:cNvPr id="252" name="Google Shape;252;p9"/>
            <p:cNvSpPr/>
            <p:nvPr/>
          </p:nvSpPr>
          <p:spPr>
            <a:xfrm>
              <a:off x="1368110" y="1764685"/>
              <a:ext cx="719237" cy="825996"/>
            </a:xfrm>
            <a:custGeom>
              <a:avLst/>
              <a:gdLst/>
              <a:ahLst/>
              <a:cxnLst/>
              <a:rect l="l" t="t" r="r" b="b"/>
              <a:pathLst>
                <a:path w="10786" h="12387" extrusionOk="0">
                  <a:moveTo>
                    <a:pt x="394" y="7275"/>
                  </a:moveTo>
                  <a:cubicBezTo>
                    <a:pt x="236" y="7392"/>
                    <a:pt x="133" y="7549"/>
                    <a:pt x="79" y="7719"/>
                  </a:cubicBezTo>
                  <a:cubicBezTo>
                    <a:pt x="1" y="7942"/>
                    <a:pt x="38" y="8178"/>
                    <a:pt x="183" y="8364"/>
                  </a:cubicBezTo>
                  <a:lnTo>
                    <a:pt x="497" y="8757"/>
                  </a:lnTo>
                  <a:lnTo>
                    <a:pt x="604" y="8873"/>
                  </a:lnTo>
                  <a:cubicBezTo>
                    <a:pt x="762" y="9071"/>
                    <a:pt x="1035" y="9134"/>
                    <a:pt x="1312" y="9084"/>
                  </a:cubicBezTo>
                  <a:cubicBezTo>
                    <a:pt x="1454" y="9043"/>
                    <a:pt x="1586" y="8977"/>
                    <a:pt x="1718" y="8886"/>
                  </a:cubicBezTo>
                  <a:lnTo>
                    <a:pt x="4549" y="6580"/>
                  </a:lnTo>
                  <a:lnTo>
                    <a:pt x="2347" y="10892"/>
                  </a:lnTo>
                  <a:cubicBezTo>
                    <a:pt x="2256" y="11062"/>
                    <a:pt x="2215" y="11245"/>
                    <a:pt x="2240" y="11414"/>
                  </a:cubicBezTo>
                  <a:cubicBezTo>
                    <a:pt x="2268" y="11650"/>
                    <a:pt x="2385" y="11861"/>
                    <a:pt x="2583" y="11965"/>
                  </a:cubicBezTo>
                  <a:lnTo>
                    <a:pt x="3042" y="12201"/>
                  </a:lnTo>
                  <a:lnTo>
                    <a:pt x="3183" y="12267"/>
                  </a:lnTo>
                  <a:cubicBezTo>
                    <a:pt x="3407" y="12386"/>
                    <a:pt x="3684" y="12345"/>
                    <a:pt x="3907" y="12176"/>
                  </a:cubicBezTo>
                  <a:cubicBezTo>
                    <a:pt x="4036" y="12097"/>
                    <a:pt x="4127" y="11981"/>
                    <a:pt x="4206" y="11836"/>
                  </a:cubicBezTo>
                  <a:lnTo>
                    <a:pt x="8584" y="3316"/>
                  </a:lnTo>
                  <a:lnTo>
                    <a:pt x="10326" y="1900"/>
                  </a:lnTo>
                  <a:cubicBezTo>
                    <a:pt x="10694" y="1601"/>
                    <a:pt x="10785" y="1114"/>
                    <a:pt x="10537" y="815"/>
                  </a:cubicBezTo>
                  <a:lnTo>
                    <a:pt x="10446" y="696"/>
                  </a:lnTo>
                  <a:lnTo>
                    <a:pt x="10119" y="302"/>
                  </a:lnTo>
                  <a:cubicBezTo>
                    <a:pt x="9867" y="0"/>
                    <a:pt x="9370" y="0"/>
                    <a:pt x="9002" y="290"/>
                  </a:cubicBezTo>
                  <a:lnTo>
                    <a:pt x="8518" y="683"/>
                  </a:lnTo>
                  <a:lnTo>
                    <a:pt x="8414" y="630"/>
                  </a:lnTo>
                  <a:cubicBezTo>
                    <a:pt x="8059" y="447"/>
                    <a:pt x="7603" y="642"/>
                    <a:pt x="7392" y="1064"/>
                  </a:cubicBezTo>
                  <a:lnTo>
                    <a:pt x="6920" y="1979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1924578" y="1611644"/>
              <a:ext cx="145168" cy="114627"/>
            </a:xfrm>
            <a:custGeom>
              <a:avLst/>
              <a:gdLst/>
              <a:ahLst/>
              <a:cxnLst/>
              <a:rect l="l" t="t" r="r" b="b"/>
              <a:pathLst>
                <a:path w="2177" h="1719" extrusionOk="0">
                  <a:moveTo>
                    <a:pt x="1324" y="1533"/>
                  </a:moveTo>
                  <a:cubicBezTo>
                    <a:pt x="1850" y="1350"/>
                    <a:pt x="2177" y="903"/>
                    <a:pt x="2045" y="526"/>
                  </a:cubicBezTo>
                  <a:cubicBezTo>
                    <a:pt x="1916" y="158"/>
                    <a:pt x="1378" y="1"/>
                    <a:pt x="853" y="183"/>
                  </a:cubicBezTo>
                  <a:cubicBezTo>
                    <a:pt x="327" y="353"/>
                    <a:pt x="0" y="812"/>
                    <a:pt x="145" y="1180"/>
                  </a:cubicBezTo>
                  <a:cubicBezTo>
                    <a:pt x="277" y="1561"/>
                    <a:pt x="799" y="1718"/>
                    <a:pt x="1324" y="153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1228279" y="2027410"/>
              <a:ext cx="144168" cy="117295"/>
            </a:xfrm>
            <a:custGeom>
              <a:avLst/>
              <a:gdLst/>
              <a:ahLst/>
              <a:cxnLst/>
              <a:rect l="l" t="t" r="r" b="b"/>
              <a:pathLst>
                <a:path w="2162" h="1759" extrusionOk="0">
                  <a:moveTo>
                    <a:pt x="1441" y="1469"/>
                  </a:moveTo>
                  <a:cubicBezTo>
                    <a:pt x="1926" y="1180"/>
                    <a:pt x="2162" y="683"/>
                    <a:pt x="1967" y="356"/>
                  </a:cubicBezTo>
                  <a:cubicBezTo>
                    <a:pt x="1768" y="29"/>
                    <a:pt x="1218" y="1"/>
                    <a:pt x="721" y="290"/>
                  </a:cubicBezTo>
                  <a:cubicBezTo>
                    <a:pt x="237" y="567"/>
                    <a:pt x="1" y="1064"/>
                    <a:pt x="196" y="1391"/>
                  </a:cubicBezTo>
                  <a:cubicBezTo>
                    <a:pt x="394" y="1718"/>
                    <a:pt x="957" y="1759"/>
                    <a:pt x="1441" y="1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1603107" y="1794218"/>
              <a:ext cx="152103" cy="117895"/>
            </a:xfrm>
            <a:custGeom>
              <a:avLst/>
              <a:gdLst/>
              <a:ahLst/>
              <a:cxnLst/>
              <a:rect l="l" t="t" r="r" b="b"/>
              <a:pathLst>
                <a:path w="2281" h="1768" extrusionOk="0">
                  <a:moveTo>
                    <a:pt x="1457" y="1507"/>
                  </a:moveTo>
                  <a:cubicBezTo>
                    <a:pt x="1994" y="1246"/>
                    <a:pt x="2281" y="746"/>
                    <a:pt x="2111" y="406"/>
                  </a:cubicBezTo>
                  <a:cubicBezTo>
                    <a:pt x="1941" y="66"/>
                    <a:pt x="1365" y="0"/>
                    <a:pt x="828" y="261"/>
                  </a:cubicBezTo>
                  <a:cubicBezTo>
                    <a:pt x="290" y="525"/>
                    <a:pt x="0" y="1022"/>
                    <a:pt x="173" y="1362"/>
                  </a:cubicBezTo>
                  <a:cubicBezTo>
                    <a:pt x="343" y="1705"/>
                    <a:pt x="919" y="1768"/>
                    <a:pt x="1457" y="150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1403857" y="1957592"/>
              <a:ext cx="94422" cy="121496"/>
            </a:xfrm>
            <a:custGeom>
              <a:avLst/>
              <a:gdLst/>
              <a:ahLst/>
              <a:cxnLst/>
              <a:rect l="l" t="t" r="r" b="b"/>
              <a:pathLst>
                <a:path w="1416" h="1822" extrusionOk="0">
                  <a:moveTo>
                    <a:pt x="592" y="1771"/>
                  </a:moveTo>
                  <a:cubicBezTo>
                    <a:pt x="931" y="1821"/>
                    <a:pt x="1274" y="1469"/>
                    <a:pt x="1337" y="997"/>
                  </a:cubicBezTo>
                  <a:cubicBezTo>
                    <a:pt x="1416" y="525"/>
                    <a:pt x="1180" y="91"/>
                    <a:pt x="828" y="41"/>
                  </a:cubicBezTo>
                  <a:cubicBezTo>
                    <a:pt x="472" y="0"/>
                    <a:pt x="132" y="340"/>
                    <a:pt x="66" y="812"/>
                  </a:cubicBezTo>
                  <a:cubicBezTo>
                    <a:pt x="0" y="1299"/>
                    <a:pt x="236" y="1718"/>
                    <a:pt x="592" y="177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2326723" y="1640792"/>
              <a:ext cx="118962" cy="143301"/>
            </a:xfrm>
            <a:custGeom>
              <a:avLst/>
              <a:gdLst/>
              <a:ahLst/>
              <a:cxnLst/>
              <a:rect l="l" t="t" r="r" b="b"/>
              <a:pathLst>
                <a:path w="1784" h="2149" extrusionOk="0">
                  <a:moveTo>
                    <a:pt x="236" y="787"/>
                  </a:moveTo>
                  <a:cubicBezTo>
                    <a:pt x="0" y="1284"/>
                    <a:pt x="104" y="1822"/>
                    <a:pt x="472" y="1991"/>
                  </a:cubicBezTo>
                  <a:cubicBezTo>
                    <a:pt x="840" y="2149"/>
                    <a:pt x="1324" y="1875"/>
                    <a:pt x="1548" y="1378"/>
                  </a:cubicBezTo>
                  <a:cubicBezTo>
                    <a:pt x="1784" y="878"/>
                    <a:pt x="1664" y="340"/>
                    <a:pt x="1312" y="170"/>
                  </a:cubicBezTo>
                  <a:cubicBezTo>
                    <a:pt x="944" y="1"/>
                    <a:pt x="459" y="277"/>
                    <a:pt x="236" y="78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1425862" y="1826492"/>
              <a:ext cx="164306" cy="148569"/>
            </a:xfrm>
            <a:custGeom>
              <a:avLst/>
              <a:gdLst/>
              <a:ahLst/>
              <a:cxnLst/>
              <a:rect l="l" t="t" r="r" b="b"/>
              <a:pathLst>
                <a:path w="2464" h="2228" extrusionOk="0">
                  <a:moveTo>
                    <a:pt x="878" y="1494"/>
                  </a:moveTo>
                  <a:cubicBezTo>
                    <a:pt x="1400" y="1913"/>
                    <a:pt x="1888" y="2227"/>
                    <a:pt x="2174" y="1875"/>
                  </a:cubicBezTo>
                  <a:cubicBezTo>
                    <a:pt x="2463" y="1520"/>
                    <a:pt x="2265" y="906"/>
                    <a:pt x="1743" y="485"/>
                  </a:cubicBezTo>
                  <a:cubicBezTo>
                    <a:pt x="1230" y="54"/>
                    <a:pt x="576" y="0"/>
                    <a:pt x="287" y="356"/>
                  </a:cubicBezTo>
                  <a:cubicBezTo>
                    <a:pt x="1" y="696"/>
                    <a:pt x="353" y="1076"/>
                    <a:pt x="878" y="149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1599715" y="2593958"/>
              <a:ext cx="156504" cy="124229"/>
            </a:xfrm>
            <a:custGeom>
              <a:avLst/>
              <a:gdLst/>
              <a:ahLst/>
              <a:cxnLst/>
              <a:rect l="l" t="t" r="r" b="b"/>
              <a:pathLst>
                <a:path w="2347" h="1863" extrusionOk="0">
                  <a:moveTo>
                    <a:pt x="931" y="170"/>
                  </a:moveTo>
                  <a:cubicBezTo>
                    <a:pt x="356" y="353"/>
                    <a:pt x="0" y="840"/>
                    <a:pt x="132" y="1259"/>
                  </a:cubicBezTo>
                  <a:cubicBezTo>
                    <a:pt x="277" y="1677"/>
                    <a:pt x="840" y="1863"/>
                    <a:pt x="1415" y="1690"/>
                  </a:cubicBezTo>
                  <a:cubicBezTo>
                    <a:pt x="1991" y="1507"/>
                    <a:pt x="2346" y="1023"/>
                    <a:pt x="2202" y="605"/>
                  </a:cubicBezTo>
                  <a:cubicBezTo>
                    <a:pt x="2070" y="183"/>
                    <a:pt x="1494" y="1"/>
                    <a:pt x="931" y="17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1456412" y="2705786"/>
              <a:ext cx="113560" cy="147702"/>
            </a:xfrm>
            <a:custGeom>
              <a:avLst/>
              <a:gdLst/>
              <a:ahLst/>
              <a:cxnLst/>
              <a:rect l="l" t="t" r="r" b="b"/>
              <a:pathLst>
                <a:path w="1703" h="2215" extrusionOk="0">
                  <a:moveTo>
                    <a:pt x="1652" y="1180"/>
                  </a:moveTo>
                  <a:cubicBezTo>
                    <a:pt x="1703" y="591"/>
                    <a:pt x="1375" y="79"/>
                    <a:pt x="945" y="41"/>
                  </a:cubicBezTo>
                  <a:cubicBezTo>
                    <a:pt x="498" y="0"/>
                    <a:pt x="105" y="447"/>
                    <a:pt x="51" y="1035"/>
                  </a:cubicBezTo>
                  <a:cubicBezTo>
                    <a:pt x="1" y="1626"/>
                    <a:pt x="315" y="2136"/>
                    <a:pt x="759" y="2177"/>
                  </a:cubicBezTo>
                  <a:cubicBezTo>
                    <a:pt x="1206" y="2214"/>
                    <a:pt x="1599" y="1771"/>
                    <a:pt x="1652" y="118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2095558" y="1708737"/>
              <a:ext cx="173108" cy="115427"/>
            </a:xfrm>
            <a:custGeom>
              <a:avLst/>
              <a:gdLst/>
              <a:ahLst/>
              <a:cxnLst/>
              <a:rect l="l" t="t" r="r" b="b"/>
              <a:pathLst>
                <a:path w="2596" h="1731" extrusionOk="0">
                  <a:moveTo>
                    <a:pt x="1523" y="1548"/>
                  </a:moveTo>
                  <a:cubicBezTo>
                    <a:pt x="2177" y="1375"/>
                    <a:pt x="2595" y="878"/>
                    <a:pt x="2466" y="431"/>
                  </a:cubicBezTo>
                  <a:cubicBezTo>
                    <a:pt x="2334" y="0"/>
                    <a:pt x="1825" y="79"/>
                    <a:pt x="1180" y="261"/>
                  </a:cubicBezTo>
                  <a:cubicBezTo>
                    <a:pt x="538" y="447"/>
                    <a:pt x="0" y="655"/>
                    <a:pt x="132" y="1089"/>
                  </a:cubicBezTo>
                  <a:cubicBezTo>
                    <a:pt x="252" y="1520"/>
                    <a:pt x="881" y="1730"/>
                    <a:pt x="1523" y="1548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1680002" y="2836019"/>
              <a:ext cx="141634" cy="166973"/>
            </a:xfrm>
            <a:custGeom>
              <a:avLst/>
              <a:gdLst/>
              <a:ahLst/>
              <a:cxnLst/>
              <a:rect l="l" t="t" r="r" b="b"/>
              <a:pathLst>
                <a:path w="2124" h="2504" extrusionOk="0">
                  <a:moveTo>
                    <a:pt x="369" y="261"/>
                  </a:moveTo>
                  <a:cubicBezTo>
                    <a:pt x="1" y="513"/>
                    <a:pt x="1" y="1167"/>
                    <a:pt x="381" y="1718"/>
                  </a:cubicBezTo>
                  <a:cubicBezTo>
                    <a:pt x="762" y="2268"/>
                    <a:pt x="1378" y="2504"/>
                    <a:pt x="1759" y="2243"/>
                  </a:cubicBezTo>
                  <a:cubicBezTo>
                    <a:pt x="2124" y="1991"/>
                    <a:pt x="1888" y="1535"/>
                    <a:pt x="1510" y="985"/>
                  </a:cubicBezTo>
                  <a:cubicBezTo>
                    <a:pt x="1117" y="434"/>
                    <a:pt x="749" y="0"/>
                    <a:pt x="369" y="26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1416989" y="1835703"/>
              <a:ext cx="444039" cy="732107"/>
            </a:xfrm>
            <a:custGeom>
              <a:avLst/>
              <a:gdLst/>
              <a:ahLst/>
              <a:cxnLst/>
              <a:rect l="l" t="t" r="r" b="b"/>
              <a:pathLst>
                <a:path w="6659" h="10979" extrusionOk="0">
                  <a:moveTo>
                    <a:pt x="5918" y="0"/>
                  </a:moveTo>
                  <a:cubicBezTo>
                    <a:pt x="5631" y="0"/>
                    <a:pt x="5335" y="183"/>
                    <a:pt x="5177" y="496"/>
                  </a:cubicBezTo>
                  <a:lnTo>
                    <a:pt x="120" y="10324"/>
                  </a:lnTo>
                  <a:cubicBezTo>
                    <a:pt x="41" y="10494"/>
                    <a:pt x="0" y="10680"/>
                    <a:pt x="29" y="10850"/>
                  </a:cubicBezTo>
                  <a:cubicBezTo>
                    <a:pt x="143" y="10792"/>
                    <a:pt x="283" y="10762"/>
                    <a:pt x="435" y="10762"/>
                  </a:cubicBezTo>
                  <a:cubicBezTo>
                    <a:pt x="632" y="10762"/>
                    <a:pt x="849" y="10811"/>
                    <a:pt x="1063" y="10916"/>
                  </a:cubicBezTo>
                  <a:cubicBezTo>
                    <a:pt x="1089" y="10941"/>
                    <a:pt x="1129" y="10953"/>
                    <a:pt x="1167" y="10979"/>
                  </a:cubicBezTo>
                  <a:lnTo>
                    <a:pt x="6659" y="301"/>
                  </a:lnTo>
                  <a:lnTo>
                    <a:pt x="6200" y="65"/>
                  </a:lnTo>
                  <a:cubicBezTo>
                    <a:pt x="6111" y="21"/>
                    <a:pt x="6015" y="0"/>
                    <a:pt x="591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1494809" y="1855708"/>
              <a:ext cx="405430" cy="755113"/>
            </a:xfrm>
            <a:custGeom>
              <a:avLst/>
              <a:gdLst/>
              <a:ahLst/>
              <a:cxnLst/>
              <a:rect l="l" t="t" r="r" b="b"/>
              <a:pathLst>
                <a:path w="6080" h="11324" extrusionOk="0">
                  <a:moveTo>
                    <a:pt x="5492" y="1"/>
                  </a:moveTo>
                  <a:lnTo>
                    <a:pt x="0" y="10679"/>
                  </a:lnTo>
                  <a:cubicBezTo>
                    <a:pt x="277" y="10851"/>
                    <a:pt x="459" y="11087"/>
                    <a:pt x="525" y="11323"/>
                  </a:cubicBezTo>
                  <a:cubicBezTo>
                    <a:pt x="642" y="11229"/>
                    <a:pt x="749" y="11113"/>
                    <a:pt x="827" y="10968"/>
                  </a:cubicBezTo>
                  <a:lnTo>
                    <a:pt x="5872" y="1139"/>
                  </a:lnTo>
                  <a:cubicBezTo>
                    <a:pt x="6080" y="733"/>
                    <a:pt x="5976" y="249"/>
                    <a:pt x="5624" y="63"/>
                  </a:cubicBezTo>
                  <a:lnTo>
                    <a:pt x="5492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1418856" y="2553284"/>
              <a:ext cx="111026" cy="67283"/>
            </a:xfrm>
            <a:custGeom>
              <a:avLst/>
              <a:gdLst/>
              <a:ahLst/>
              <a:cxnLst/>
              <a:rect l="l" t="t" r="r" b="b"/>
              <a:pathLst>
                <a:path w="1665" h="1009" extrusionOk="0">
                  <a:moveTo>
                    <a:pt x="407" y="1"/>
                  </a:moveTo>
                  <a:cubicBezTo>
                    <a:pt x="255" y="1"/>
                    <a:pt x="115" y="31"/>
                    <a:pt x="1" y="89"/>
                  </a:cubicBezTo>
                  <a:cubicBezTo>
                    <a:pt x="13" y="337"/>
                    <a:pt x="142" y="532"/>
                    <a:pt x="340" y="639"/>
                  </a:cubicBezTo>
                  <a:lnTo>
                    <a:pt x="800" y="875"/>
                  </a:lnTo>
                  <a:lnTo>
                    <a:pt x="944" y="941"/>
                  </a:lnTo>
                  <a:cubicBezTo>
                    <a:pt x="1031" y="987"/>
                    <a:pt x="1127" y="1009"/>
                    <a:pt x="1225" y="1009"/>
                  </a:cubicBezTo>
                  <a:cubicBezTo>
                    <a:pt x="1375" y="1009"/>
                    <a:pt x="1529" y="957"/>
                    <a:pt x="1664" y="862"/>
                  </a:cubicBezTo>
                  <a:cubicBezTo>
                    <a:pt x="1598" y="626"/>
                    <a:pt x="1416" y="390"/>
                    <a:pt x="1139" y="218"/>
                  </a:cubicBezTo>
                  <a:cubicBezTo>
                    <a:pt x="1101" y="192"/>
                    <a:pt x="1061" y="180"/>
                    <a:pt x="1035" y="155"/>
                  </a:cubicBezTo>
                  <a:cubicBezTo>
                    <a:pt x="821" y="50"/>
                    <a:pt x="604" y="1"/>
                    <a:pt x="40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1274553" y="1803295"/>
              <a:ext cx="690497" cy="546997"/>
            </a:xfrm>
            <a:custGeom>
              <a:avLst/>
              <a:gdLst/>
              <a:ahLst/>
              <a:cxnLst/>
              <a:rect l="l" t="t" r="r" b="b"/>
              <a:pathLst>
                <a:path w="10355" h="8203" extrusionOk="0">
                  <a:moveTo>
                    <a:pt x="9516" y="1"/>
                  </a:moveTo>
                  <a:cubicBezTo>
                    <a:pt x="9315" y="1"/>
                    <a:pt x="9101" y="73"/>
                    <a:pt x="8927" y="220"/>
                  </a:cubicBezTo>
                  <a:lnTo>
                    <a:pt x="303" y="7193"/>
                  </a:lnTo>
                  <a:cubicBezTo>
                    <a:pt x="158" y="7325"/>
                    <a:pt x="54" y="7483"/>
                    <a:pt x="1" y="7640"/>
                  </a:cubicBezTo>
                  <a:cubicBezTo>
                    <a:pt x="22" y="7638"/>
                    <a:pt x="44" y="7637"/>
                    <a:pt x="66" y="7637"/>
                  </a:cubicBezTo>
                  <a:cubicBezTo>
                    <a:pt x="352" y="7637"/>
                    <a:pt x="674" y="7808"/>
                    <a:pt x="919" y="8112"/>
                  </a:cubicBezTo>
                  <a:cubicBezTo>
                    <a:pt x="957" y="8137"/>
                    <a:pt x="969" y="8178"/>
                    <a:pt x="998" y="8203"/>
                  </a:cubicBezTo>
                  <a:lnTo>
                    <a:pt x="10355" y="629"/>
                  </a:lnTo>
                  <a:lnTo>
                    <a:pt x="10040" y="220"/>
                  </a:lnTo>
                  <a:cubicBezTo>
                    <a:pt x="9915" y="76"/>
                    <a:pt x="9722" y="1"/>
                    <a:pt x="951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1341036" y="1845239"/>
              <a:ext cx="647554" cy="558333"/>
            </a:xfrm>
            <a:custGeom>
              <a:avLst/>
              <a:gdLst/>
              <a:ahLst/>
              <a:cxnLst/>
              <a:rect l="l" t="t" r="r" b="b"/>
              <a:pathLst>
                <a:path w="9711" h="8373" extrusionOk="0">
                  <a:moveTo>
                    <a:pt x="9358" y="0"/>
                  </a:moveTo>
                  <a:lnTo>
                    <a:pt x="1" y="7574"/>
                  </a:lnTo>
                  <a:cubicBezTo>
                    <a:pt x="183" y="7835"/>
                    <a:pt x="262" y="8137"/>
                    <a:pt x="224" y="8373"/>
                  </a:cubicBezTo>
                  <a:cubicBezTo>
                    <a:pt x="366" y="8348"/>
                    <a:pt x="510" y="8282"/>
                    <a:pt x="642" y="8178"/>
                  </a:cubicBezTo>
                  <a:lnTo>
                    <a:pt x="9251" y="1192"/>
                  </a:lnTo>
                  <a:cubicBezTo>
                    <a:pt x="9619" y="903"/>
                    <a:pt x="9710" y="419"/>
                    <a:pt x="9462" y="117"/>
                  </a:cubicBezTo>
                  <a:lnTo>
                    <a:pt x="935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1269352" y="2312490"/>
              <a:ext cx="89155" cy="92622"/>
            </a:xfrm>
            <a:custGeom>
              <a:avLst/>
              <a:gdLst/>
              <a:ahLst/>
              <a:cxnLst/>
              <a:rect l="l" t="t" r="r" b="b"/>
              <a:pathLst>
                <a:path w="1337" h="1389" extrusionOk="0">
                  <a:moveTo>
                    <a:pt x="144" y="1"/>
                  </a:moveTo>
                  <a:cubicBezTo>
                    <a:pt x="122" y="1"/>
                    <a:pt x="100" y="2"/>
                    <a:pt x="79" y="4"/>
                  </a:cubicBezTo>
                  <a:cubicBezTo>
                    <a:pt x="0" y="227"/>
                    <a:pt x="25" y="476"/>
                    <a:pt x="170" y="646"/>
                  </a:cubicBezTo>
                  <a:lnTo>
                    <a:pt x="497" y="1039"/>
                  </a:lnTo>
                  <a:lnTo>
                    <a:pt x="604" y="1155"/>
                  </a:lnTo>
                  <a:cubicBezTo>
                    <a:pt x="725" y="1307"/>
                    <a:pt x="914" y="1389"/>
                    <a:pt x="1114" y="1389"/>
                  </a:cubicBezTo>
                  <a:cubicBezTo>
                    <a:pt x="1175" y="1389"/>
                    <a:pt x="1238" y="1381"/>
                    <a:pt x="1299" y="1366"/>
                  </a:cubicBezTo>
                  <a:cubicBezTo>
                    <a:pt x="1337" y="1130"/>
                    <a:pt x="1258" y="828"/>
                    <a:pt x="1076" y="567"/>
                  </a:cubicBezTo>
                  <a:cubicBezTo>
                    <a:pt x="1047" y="542"/>
                    <a:pt x="1035" y="501"/>
                    <a:pt x="997" y="476"/>
                  </a:cubicBezTo>
                  <a:cubicBezTo>
                    <a:pt x="752" y="172"/>
                    <a:pt x="430" y="1"/>
                    <a:pt x="14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1900178" y="1640787"/>
              <a:ext cx="145234" cy="100290"/>
            </a:xfrm>
            <a:custGeom>
              <a:avLst/>
              <a:gdLst/>
              <a:ahLst/>
              <a:cxnLst/>
              <a:rect l="l" t="t" r="r" b="b"/>
              <a:pathLst>
                <a:path w="2178" h="1504" extrusionOk="0">
                  <a:moveTo>
                    <a:pt x="1293" y="0"/>
                  </a:moveTo>
                  <a:cubicBezTo>
                    <a:pt x="1152" y="0"/>
                    <a:pt x="1003" y="25"/>
                    <a:pt x="853" y="78"/>
                  </a:cubicBezTo>
                  <a:cubicBezTo>
                    <a:pt x="331" y="261"/>
                    <a:pt x="1" y="707"/>
                    <a:pt x="133" y="1085"/>
                  </a:cubicBezTo>
                  <a:cubicBezTo>
                    <a:pt x="228" y="1348"/>
                    <a:pt x="530" y="1504"/>
                    <a:pt x="886" y="1504"/>
                  </a:cubicBezTo>
                  <a:cubicBezTo>
                    <a:pt x="1027" y="1504"/>
                    <a:pt x="1177" y="1479"/>
                    <a:pt x="1325" y="1428"/>
                  </a:cubicBezTo>
                  <a:cubicBezTo>
                    <a:pt x="1850" y="1258"/>
                    <a:pt x="2177" y="799"/>
                    <a:pt x="2045" y="431"/>
                  </a:cubicBezTo>
                  <a:cubicBezTo>
                    <a:pt x="1944" y="158"/>
                    <a:pt x="1647" y="0"/>
                    <a:pt x="12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1180196" y="2067295"/>
              <a:ext cx="144368" cy="105092"/>
            </a:xfrm>
            <a:custGeom>
              <a:avLst/>
              <a:gdLst/>
              <a:ahLst/>
              <a:cxnLst/>
              <a:rect l="l" t="t" r="r" b="b"/>
              <a:pathLst>
                <a:path w="2165" h="1576" extrusionOk="0">
                  <a:moveTo>
                    <a:pt x="1387" y="0"/>
                  </a:moveTo>
                  <a:cubicBezTo>
                    <a:pt x="1176" y="0"/>
                    <a:pt x="940" y="63"/>
                    <a:pt x="721" y="193"/>
                  </a:cubicBezTo>
                  <a:cubicBezTo>
                    <a:pt x="236" y="482"/>
                    <a:pt x="0" y="979"/>
                    <a:pt x="199" y="1309"/>
                  </a:cubicBezTo>
                  <a:cubicBezTo>
                    <a:pt x="304" y="1487"/>
                    <a:pt x="519" y="1576"/>
                    <a:pt x="770" y="1576"/>
                  </a:cubicBezTo>
                  <a:cubicBezTo>
                    <a:pt x="982" y="1576"/>
                    <a:pt x="1220" y="1513"/>
                    <a:pt x="1441" y="1388"/>
                  </a:cubicBezTo>
                  <a:cubicBezTo>
                    <a:pt x="1928" y="1099"/>
                    <a:pt x="2164" y="602"/>
                    <a:pt x="1966" y="272"/>
                  </a:cubicBezTo>
                  <a:cubicBezTo>
                    <a:pt x="1859" y="92"/>
                    <a:pt x="1642" y="0"/>
                    <a:pt x="1387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1202868" y="2090634"/>
              <a:ext cx="94422" cy="61281"/>
            </a:xfrm>
            <a:custGeom>
              <a:avLst/>
              <a:gdLst/>
              <a:ahLst/>
              <a:cxnLst/>
              <a:rect l="l" t="t" r="r" b="b"/>
              <a:pathLst>
                <a:path w="1416" h="919" extrusionOk="0">
                  <a:moveTo>
                    <a:pt x="0" y="881"/>
                  </a:moveTo>
                  <a:cubicBezTo>
                    <a:pt x="0" y="865"/>
                    <a:pt x="41" y="865"/>
                    <a:pt x="107" y="852"/>
                  </a:cubicBezTo>
                  <a:cubicBezTo>
                    <a:pt x="173" y="852"/>
                    <a:pt x="264" y="827"/>
                    <a:pt x="355" y="786"/>
                  </a:cubicBezTo>
                  <a:cubicBezTo>
                    <a:pt x="447" y="736"/>
                    <a:pt x="538" y="670"/>
                    <a:pt x="604" y="591"/>
                  </a:cubicBezTo>
                  <a:cubicBezTo>
                    <a:pt x="670" y="513"/>
                    <a:pt x="708" y="409"/>
                    <a:pt x="761" y="330"/>
                  </a:cubicBezTo>
                  <a:cubicBezTo>
                    <a:pt x="815" y="236"/>
                    <a:pt x="881" y="145"/>
                    <a:pt x="972" y="79"/>
                  </a:cubicBezTo>
                  <a:cubicBezTo>
                    <a:pt x="1022" y="54"/>
                    <a:pt x="1063" y="28"/>
                    <a:pt x="1117" y="16"/>
                  </a:cubicBezTo>
                  <a:cubicBezTo>
                    <a:pt x="1167" y="0"/>
                    <a:pt x="1208" y="0"/>
                    <a:pt x="1246" y="16"/>
                  </a:cubicBezTo>
                  <a:cubicBezTo>
                    <a:pt x="1324" y="28"/>
                    <a:pt x="1378" y="66"/>
                    <a:pt x="1403" y="107"/>
                  </a:cubicBezTo>
                  <a:cubicBezTo>
                    <a:pt x="1415" y="145"/>
                    <a:pt x="1415" y="173"/>
                    <a:pt x="1403" y="173"/>
                  </a:cubicBezTo>
                  <a:cubicBezTo>
                    <a:pt x="1378" y="186"/>
                    <a:pt x="1337" y="132"/>
                    <a:pt x="1233" y="132"/>
                  </a:cubicBezTo>
                  <a:cubicBezTo>
                    <a:pt x="1180" y="132"/>
                    <a:pt x="1129" y="157"/>
                    <a:pt x="1063" y="198"/>
                  </a:cubicBezTo>
                  <a:cubicBezTo>
                    <a:pt x="1010" y="252"/>
                    <a:pt x="959" y="315"/>
                    <a:pt x="906" y="393"/>
                  </a:cubicBezTo>
                  <a:cubicBezTo>
                    <a:pt x="865" y="472"/>
                    <a:pt x="802" y="579"/>
                    <a:pt x="708" y="683"/>
                  </a:cubicBezTo>
                  <a:cubicBezTo>
                    <a:pt x="617" y="774"/>
                    <a:pt x="500" y="840"/>
                    <a:pt x="393" y="881"/>
                  </a:cubicBezTo>
                  <a:cubicBezTo>
                    <a:pt x="277" y="919"/>
                    <a:pt x="173" y="919"/>
                    <a:pt x="107" y="906"/>
                  </a:cubicBezTo>
                  <a:cubicBezTo>
                    <a:pt x="41" y="906"/>
                    <a:pt x="0" y="881"/>
                    <a:pt x="0" y="88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1554157" y="1834369"/>
              <a:ext cx="153170" cy="104558"/>
            </a:xfrm>
            <a:custGeom>
              <a:avLst/>
              <a:gdLst/>
              <a:ahLst/>
              <a:cxnLst/>
              <a:rect l="l" t="t" r="r" b="b"/>
              <a:pathLst>
                <a:path w="2297" h="1568" extrusionOk="0">
                  <a:moveTo>
                    <a:pt x="1497" y="1"/>
                  </a:moveTo>
                  <a:cubicBezTo>
                    <a:pt x="1293" y="1"/>
                    <a:pt x="1063" y="54"/>
                    <a:pt x="840" y="163"/>
                  </a:cubicBezTo>
                  <a:cubicBezTo>
                    <a:pt x="302" y="437"/>
                    <a:pt x="0" y="921"/>
                    <a:pt x="186" y="1264"/>
                  </a:cubicBezTo>
                  <a:cubicBezTo>
                    <a:pt x="285" y="1463"/>
                    <a:pt x="524" y="1568"/>
                    <a:pt x="810" y="1568"/>
                  </a:cubicBezTo>
                  <a:cubicBezTo>
                    <a:pt x="1012" y="1568"/>
                    <a:pt x="1239" y="1515"/>
                    <a:pt x="1457" y="1406"/>
                  </a:cubicBezTo>
                  <a:cubicBezTo>
                    <a:pt x="1994" y="1145"/>
                    <a:pt x="2296" y="648"/>
                    <a:pt x="2123" y="305"/>
                  </a:cubicBezTo>
                  <a:cubicBezTo>
                    <a:pt x="2024" y="106"/>
                    <a:pt x="1786" y="1"/>
                    <a:pt x="149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1575096" y="1859042"/>
              <a:ext cx="111226" cy="67416"/>
            </a:xfrm>
            <a:custGeom>
              <a:avLst/>
              <a:gdLst/>
              <a:ahLst/>
              <a:cxnLst/>
              <a:rect l="l" t="t" r="r" b="b"/>
              <a:pathLst>
                <a:path w="1668" h="1011" extrusionOk="0">
                  <a:moveTo>
                    <a:pt x="1652" y="1"/>
                  </a:moveTo>
                  <a:cubicBezTo>
                    <a:pt x="1652" y="1"/>
                    <a:pt x="1668" y="54"/>
                    <a:pt x="1640" y="133"/>
                  </a:cubicBezTo>
                  <a:cubicBezTo>
                    <a:pt x="1614" y="212"/>
                    <a:pt x="1548" y="328"/>
                    <a:pt x="1457" y="422"/>
                  </a:cubicBezTo>
                  <a:cubicBezTo>
                    <a:pt x="1404" y="473"/>
                    <a:pt x="1338" y="514"/>
                    <a:pt x="1275" y="551"/>
                  </a:cubicBezTo>
                  <a:cubicBezTo>
                    <a:pt x="1234" y="564"/>
                    <a:pt x="1196" y="580"/>
                    <a:pt x="1143" y="580"/>
                  </a:cubicBezTo>
                  <a:cubicBezTo>
                    <a:pt x="1089" y="580"/>
                    <a:pt x="1051" y="564"/>
                    <a:pt x="1010" y="551"/>
                  </a:cubicBezTo>
                  <a:cubicBezTo>
                    <a:pt x="973" y="539"/>
                    <a:pt x="944" y="539"/>
                    <a:pt x="919" y="526"/>
                  </a:cubicBezTo>
                  <a:cubicBezTo>
                    <a:pt x="882" y="526"/>
                    <a:pt x="853" y="514"/>
                    <a:pt x="828" y="514"/>
                  </a:cubicBezTo>
                  <a:cubicBezTo>
                    <a:pt x="762" y="514"/>
                    <a:pt x="709" y="514"/>
                    <a:pt x="658" y="526"/>
                  </a:cubicBezTo>
                  <a:cubicBezTo>
                    <a:pt x="435" y="551"/>
                    <a:pt x="278" y="683"/>
                    <a:pt x="186" y="800"/>
                  </a:cubicBezTo>
                  <a:cubicBezTo>
                    <a:pt x="95" y="919"/>
                    <a:pt x="54" y="1010"/>
                    <a:pt x="29" y="998"/>
                  </a:cubicBezTo>
                  <a:cubicBezTo>
                    <a:pt x="17" y="998"/>
                    <a:pt x="1" y="973"/>
                    <a:pt x="1" y="919"/>
                  </a:cubicBezTo>
                  <a:cubicBezTo>
                    <a:pt x="17" y="878"/>
                    <a:pt x="29" y="815"/>
                    <a:pt x="67" y="737"/>
                  </a:cubicBezTo>
                  <a:cubicBezTo>
                    <a:pt x="108" y="658"/>
                    <a:pt x="174" y="564"/>
                    <a:pt x="265" y="501"/>
                  </a:cubicBezTo>
                  <a:cubicBezTo>
                    <a:pt x="356" y="422"/>
                    <a:pt x="488" y="369"/>
                    <a:pt x="617" y="344"/>
                  </a:cubicBezTo>
                  <a:cubicBezTo>
                    <a:pt x="683" y="328"/>
                    <a:pt x="762" y="328"/>
                    <a:pt x="841" y="344"/>
                  </a:cubicBezTo>
                  <a:cubicBezTo>
                    <a:pt x="882" y="344"/>
                    <a:pt x="919" y="356"/>
                    <a:pt x="960" y="369"/>
                  </a:cubicBezTo>
                  <a:cubicBezTo>
                    <a:pt x="998" y="369"/>
                    <a:pt x="1039" y="394"/>
                    <a:pt x="1064" y="407"/>
                  </a:cubicBezTo>
                  <a:cubicBezTo>
                    <a:pt x="1089" y="422"/>
                    <a:pt x="1117" y="422"/>
                    <a:pt x="1143" y="422"/>
                  </a:cubicBezTo>
                  <a:cubicBezTo>
                    <a:pt x="1155" y="435"/>
                    <a:pt x="1180" y="422"/>
                    <a:pt x="1209" y="422"/>
                  </a:cubicBezTo>
                  <a:cubicBezTo>
                    <a:pt x="1275" y="394"/>
                    <a:pt x="1325" y="369"/>
                    <a:pt x="1378" y="328"/>
                  </a:cubicBezTo>
                  <a:cubicBezTo>
                    <a:pt x="1470" y="265"/>
                    <a:pt x="1536" y="186"/>
                    <a:pt x="1573" y="120"/>
                  </a:cubicBezTo>
                  <a:cubicBezTo>
                    <a:pt x="1627" y="42"/>
                    <a:pt x="1640" y="1"/>
                    <a:pt x="165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1355973" y="1994210"/>
              <a:ext cx="93356" cy="115294"/>
            </a:xfrm>
            <a:custGeom>
              <a:avLst/>
              <a:gdLst/>
              <a:ahLst/>
              <a:cxnLst/>
              <a:rect l="l" t="t" r="r" b="b"/>
              <a:pathLst>
                <a:path w="1400" h="1729" extrusionOk="0">
                  <a:moveTo>
                    <a:pt x="751" y="0"/>
                  </a:moveTo>
                  <a:cubicBezTo>
                    <a:pt x="426" y="0"/>
                    <a:pt x="124" y="328"/>
                    <a:pt x="63" y="779"/>
                  </a:cubicBezTo>
                  <a:cubicBezTo>
                    <a:pt x="0" y="1251"/>
                    <a:pt x="220" y="1682"/>
                    <a:pt x="576" y="1723"/>
                  </a:cubicBezTo>
                  <a:cubicBezTo>
                    <a:pt x="600" y="1727"/>
                    <a:pt x="624" y="1728"/>
                    <a:pt x="648" y="1728"/>
                  </a:cubicBezTo>
                  <a:cubicBezTo>
                    <a:pt x="974" y="1728"/>
                    <a:pt x="1275" y="1400"/>
                    <a:pt x="1337" y="949"/>
                  </a:cubicBezTo>
                  <a:cubicBezTo>
                    <a:pt x="1400" y="477"/>
                    <a:pt x="1180" y="59"/>
                    <a:pt x="824" y="6"/>
                  </a:cubicBezTo>
                  <a:cubicBezTo>
                    <a:pt x="800" y="2"/>
                    <a:pt x="776" y="0"/>
                    <a:pt x="75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1386381" y="2003345"/>
              <a:ext cx="33408" cy="97823"/>
            </a:xfrm>
            <a:custGeom>
              <a:avLst/>
              <a:gdLst/>
              <a:ahLst/>
              <a:cxnLst/>
              <a:rect l="l" t="t" r="r" b="b"/>
              <a:pathLst>
                <a:path w="501" h="1467" extrusionOk="0">
                  <a:moveTo>
                    <a:pt x="95" y="1454"/>
                  </a:moveTo>
                  <a:cubicBezTo>
                    <a:pt x="79" y="1441"/>
                    <a:pt x="107" y="1416"/>
                    <a:pt x="145" y="1375"/>
                  </a:cubicBezTo>
                  <a:cubicBezTo>
                    <a:pt x="198" y="1325"/>
                    <a:pt x="252" y="1259"/>
                    <a:pt x="290" y="1180"/>
                  </a:cubicBezTo>
                  <a:cubicBezTo>
                    <a:pt x="330" y="1102"/>
                    <a:pt x="330" y="995"/>
                    <a:pt x="302" y="916"/>
                  </a:cubicBezTo>
                  <a:cubicBezTo>
                    <a:pt x="290" y="878"/>
                    <a:pt x="264" y="853"/>
                    <a:pt x="223" y="812"/>
                  </a:cubicBezTo>
                  <a:cubicBezTo>
                    <a:pt x="186" y="774"/>
                    <a:pt x="145" y="721"/>
                    <a:pt x="120" y="680"/>
                  </a:cubicBezTo>
                  <a:cubicBezTo>
                    <a:pt x="54" y="589"/>
                    <a:pt x="16" y="485"/>
                    <a:pt x="16" y="394"/>
                  </a:cubicBezTo>
                  <a:cubicBezTo>
                    <a:pt x="0" y="340"/>
                    <a:pt x="0" y="303"/>
                    <a:pt x="16" y="249"/>
                  </a:cubicBezTo>
                  <a:cubicBezTo>
                    <a:pt x="16" y="208"/>
                    <a:pt x="28" y="171"/>
                    <a:pt x="54" y="130"/>
                  </a:cubicBezTo>
                  <a:cubicBezTo>
                    <a:pt x="95" y="67"/>
                    <a:pt x="145" y="26"/>
                    <a:pt x="198" y="13"/>
                  </a:cubicBezTo>
                  <a:cubicBezTo>
                    <a:pt x="236" y="1"/>
                    <a:pt x="264" y="26"/>
                    <a:pt x="264" y="38"/>
                  </a:cubicBezTo>
                  <a:cubicBezTo>
                    <a:pt x="264" y="51"/>
                    <a:pt x="252" y="67"/>
                    <a:pt x="223" y="79"/>
                  </a:cubicBezTo>
                  <a:cubicBezTo>
                    <a:pt x="211" y="105"/>
                    <a:pt x="198" y="130"/>
                    <a:pt x="186" y="183"/>
                  </a:cubicBezTo>
                  <a:cubicBezTo>
                    <a:pt x="173" y="237"/>
                    <a:pt x="173" y="287"/>
                    <a:pt x="186" y="366"/>
                  </a:cubicBezTo>
                  <a:cubicBezTo>
                    <a:pt x="198" y="432"/>
                    <a:pt x="223" y="510"/>
                    <a:pt x="264" y="576"/>
                  </a:cubicBezTo>
                  <a:cubicBezTo>
                    <a:pt x="290" y="617"/>
                    <a:pt x="315" y="642"/>
                    <a:pt x="356" y="696"/>
                  </a:cubicBezTo>
                  <a:cubicBezTo>
                    <a:pt x="368" y="708"/>
                    <a:pt x="393" y="734"/>
                    <a:pt x="409" y="759"/>
                  </a:cubicBezTo>
                  <a:cubicBezTo>
                    <a:pt x="434" y="787"/>
                    <a:pt x="447" y="825"/>
                    <a:pt x="459" y="866"/>
                  </a:cubicBezTo>
                  <a:cubicBezTo>
                    <a:pt x="500" y="995"/>
                    <a:pt x="459" y="1139"/>
                    <a:pt x="393" y="1231"/>
                  </a:cubicBezTo>
                  <a:cubicBezTo>
                    <a:pt x="330" y="1325"/>
                    <a:pt x="252" y="1375"/>
                    <a:pt x="186" y="1416"/>
                  </a:cubicBezTo>
                  <a:cubicBezTo>
                    <a:pt x="132" y="1454"/>
                    <a:pt x="95" y="1466"/>
                    <a:pt x="95" y="1454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2276873" y="1669261"/>
              <a:ext cx="119028" cy="127764"/>
            </a:xfrm>
            <a:custGeom>
              <a:avLst/>
              <a:gdLst/>
              <a:ahLst/>
              <a:cxnLst/>
              <a:rect l="l" t="t" r="r" b="b"/>
              <a:pathLst>
                <a:path w="1785" h="1916" extrusionOk="0">
                  <a:moveTo>
                    <a:pt x="1084" y="0"/>
                  </a:moveTo>
                  <a:cubicBezTo>
                    <a:pt x="768" y="0"/>
                    <a:pt x="415" y="256"/>
                    <a:pt x="224" y="658"/>
                  </a:cubicBezTo>
                  <a:cubicBezTo>
                    <a:pt x="1" y="1158"/>
                    <a:pt x="108" y="1696"/>
                    <a:pt x="473" y="1866"/>
                  </a:cubicBezTo>
                  <a:cubicBezTo>
                    <a:pt x="546" y="1899"/>
                    <a:pt x="624" y="1916"/>
                    <a:pt x="704" y="1916"/>
                  </a:cubicBezTo>
                  <a:cubicBezTo>
                    <a:pt x="1024" y="1916"/>
                    <a:pt x="1370" y="1657"/>
                    <a:pt x="1548" y="1249"/>
                  </a:cubicBezTo>
                  <a:cubicBezTo>
                    <a:pt x="1784" y="752"/>
                    <a:pt x="1665" y="214"/>
                    <a:pt x="1300" y="44"/>
                  </a:cubicBezTo>
                  <a:cubicBezTo>
                    <a:pt x="1232" y="14"/>
                    <a:pt x="1159" y="0"/>
                    <a:pt x="1084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1376912" y="1868245"/>
              <a:ext cx="164306" cy="127297"/>
            </a:xfrm>
            <a:custGeom>
              <a:avLst/>
              <a:gdLst/>
              <a:ahLst/>
              <a:cxnLst/>
              <a:rect l="l" t="t" r="r" b="b"/>
              <a:pathLst>
                <a:path w="2464" h="1909" extrusionOk="0">
                  <a:moveTo>
                    <a:pt x="837" y="1"/>
                  </a:moveTo>
                  <a:cubicBezTo>
                    <a:pt x="611" y="1"/>
                    <a:pt x="413" y="76"/>
                    <a:pt x="287" y="231"/>
                  </a:cubicBezTo>
                  <a:cubicBezTo>
                    <a:pt x="1" y="583"/>
                    <a:pt x="365" y="951"/>
                    <a:pt x="891" y="1369"/>
                  </a:cubicBezTo>
                  <a:cubicBezTo>
                    <a:pt x="1259" y="1665"/>
                    <a:pt x="1602" y="1908"/>
                    <a:pt x="1872" y="1908"/>
                  </a:cubicBezTo>
                  <a:cubicBezTo>
                    <a:pt x="1987" y="1908"/>
                    <a:pt x="2089" y="1865"/>
                    <a:pt x="2174" y="1763"/>
                  </a:cubicBezTo>
                  <a:cubicBezTo>
                    <a:pt x="2463" y="1410"/>
                    <a:pt x="2281" y="781"/>
                    <a:pt x="1756" y="363"/>
                  </a:cubicBezTo>
                  <a:cubicBezTo>
                    <a:pt x="1467" y="125"/>
                    <a:pt x="1129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1402118" y="1899319"/>
              <a:ext cx="102358" cy="88354"/>
            </a:xfrm>
            <a:custGeom>
              <a:avLst/>
              <a:gdLst/>
              <a:ahLst/>
              <a:cxnLst/>
              <a:rect l="l" t="t" r="r" b="b"/>
              <a:pathLst>
                <a:path w="1535" h="1325" extrusionOk="0">
                  <a:moveTo>
                    <a:pt x="1522" y="1325"/>
                  </a:moveTo>
                  <a:cubicBezTo>
                    <a:pt x="1510" y="1325"/>
                    <a:pt x="1494" y="1284"/>
                    <a:pt x="1456" y="1218"/>
                  </a:cubicBezTo>
                  <a:cubicBezTo>
                    <a:pt x="1415" y="1155"/>
                    <a:pt x="1352" y="1089"/>
                    <a:pt x="1258" y="1010"/>
                  </a:cubicBezTo>
                  <a:cubicBezTo>
                    <a:pt x="1088" y="853"/>
                    <a:pt x="852" y="667"/>
                    <a:pt x="683" y="539"/>
                  </a:cubicBezTo>
                  <a:cubicBezTo>
                    <a:pt x="315" y="274"/>
                    <a:pt x="0" y="79"/>
                    <a:pt x="28" y="26"/>
                  </a:cubicBezTo>
                  <a:cubicBezTo>
                    <a:pt x="41" y="1"/>
                    <a:pt x="132" y="26"/>
                    <a:pt x="264" y="79"/>
                  </a:cubicBezTo>
                  <a:cubicBezTo>
                    <a:pt x="409" y="145"/>
                    <a:pt x="591" y="249"/>
                    <a:pt x="786" y="394"/>
                  </a:cubicBezTo>
                  <a:cubicBezTo>
                    <a:pt x="972" y="526"/>
                    <a:pt x="1195" y="734"/>
                    <a:pt x="1337" y="932"/>
                  </a:cubicBezTo>
                  <a:cubicBezTo>
                    <a:pt x="1415" y="1023"/>
                    <a:pt x="1481" y="1114"/>
                    <a:pt x="1510" y="1193"/>
                  </a:cubicBezTo>
                  <a:cubicBezTo>
                    <a:pt x="1535" y="1271"/>
                    <a:pt x="1535" y="1325"/>
                    <a:pt x="1522" y="132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1553290" y="2621835"/>
              <a:ext cx="155704" cy="109759"/>
            </a:xfrm>
            <a:custGeom>
              <a:avLst/>
              <a:gdLst/>
              <a:ahLst/>
              <a:cxnLst/>
              <a:rect l="l" t="t" r="r" b="b"/>
              <a:pathLst>
                <a:path w="2335" h="1646" extrusionOk="0">
                  <a:moveTo>
                    <a:pt x="1359" y="0"/>
                  </a:moveTo>
                  <a:cubicBezTo>
                    <a:pt x="1221" y="0"/>
                    <a:pt x="1076" y="23"/>
                    <a:pt x="932" y="70"/>
                  </a:cubicBezTo>
                  <a:cubicBezTo>
                    <a:pt x="356" y="240"/>
                    <a:pt x="1" y="724"/>
                    <a:pt x="133" y="1143"/>
                  </a:cubicBezTo>
                  <a:cubicBezTo>
                    <a:pt x="231" y="1457"/>
                    <a:pt x="576" y="1645"/>
                    <a:pt x="984" y="1645"/>
                  </a:cubicBezTo>
                  <a:cubicBezTo>
                    <a:pt x="1123" y="1645"/>
                    <a:pt x="1270" y="1623"/>
                    <a:pt x="1416" y="1577"/>
                  </a:cubicBezTo>
                  <a:cubicBezTo>
                    <a:pt x="1979" y="1407"/>
                    <a:pt x="2335" y="919"/>
                    <a:pt x="2202" y="501"/>
                  </a:cubicBezTo>
                  <a:cubicBezTo>
                    <a:pt x="2106" y="190"/>
                    <a:pt x="1761" y="0"/>
                    <a:pt x="135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1579497" y="2649975"/>
              <a:ext cx="110226" cy="50812"/>
            </a:xfrm>
            <a:custGeom>
              <a:avLst/>
              <a:gdLst/>
              <a:ahLst/>
              <a:cxnLst/>
              <a:rect l="l" t="t" r="r" b="b"/>
              <a:pathLst>
                <a:path w="1653" h="762" extrusionOk="0">
                  <a:moveTo>
                    <a:pt x="1640" y="120"/>
                  </a:moveTo>
                  <a:cubicBezTo>
                    <a:pt x="1640" y="133"/>
                    <a:pt x="1602" y="120"/>
                    <a:pt x="1523" y="120"/>
                  </a:cubicBezTo>
                  <a:cubicBezTo>
                    <a:pt x="1457" y="104"/>
                    <a:pt x="1366" y="104"/>
                    <a:pt x="1259" y="133"/>
                  </a:cubicBezTo>
                  <a:cubicBezTo>
                    <a:pt x="1155" y="145"/>
                    <a:pt x="1051" y="199"/>
                    <a:pt x="957" y="261"/>
                  </a:cubicBezTo>
                  <a:cubicBezTo>
                    <a:pt x="878" y="340"/>
                    <a:pt x="800" y="434"/>
                    <a:pt x="737" y="513"/>
                  </a:cubicBezTo>
                  <a:cubicBezTo>
                    <a:pt x="658" y="604"/>
                    <a:pt x="564" y="683"/>
                    <a:pt x="460" y="721"/>
                  </a:cubicBezTo>
                  <a:cubicBezTo>
                    <a:pt x="407" y="749"/>
                    <a:pt x="356" y="762"/>
                    <a:pt x="290" y="762"/>
                  </a:cubicBezTo>
                  <a:cubicBezTo>
                    <a:pt x="237" y="749"/>
                    <a:pt x="199" y="733"/>
                    <a:pt x="158" y="721"/>
                  </a:cubicBezTo>
                  <a:cubicBezTo>
                    <a:pt x="80" y="683"/>
                    <a:pt x="29" y="617"/>
                    <a:pt x="13" y="576"/>
                  </a:cubicBezTo>
                  <a:cubicBezTo>
                    <a:pt x="1" y="526"/>
                    <a:pt x="13" y="497"/>
                    <a:pt x="29" y="497"/>
                  </a:cubicBezTo>
                  <a:cubicBezTo>
                    <a:pt x="54" y="497"/>
                    <a:pt x="80" y="563"/>
                    <a:pt x="199" y="592"/>
                  </a:cubicBezTo>
                  <a:cubicBezTo>
                    <a:pt x="249" y="604"/>
                    <a:pt x="315" y="604"/>
                    <a:pt x="381" y="563"/>
                  </a:cubicBezTo>
                  <a:cubicBezTo>
                    <a:pt x="448" y="538"/>
                    <a:pt x="526" y="472"/>
                    <a:pt x="592" y="394"/>
                  </a:cubicBezTo>
                  <a:cubicBezTo>
                    <a:pt x="658" y="328"/>
                    <a:pt x="737" y="224"/>
                    <a:pt x="853" y="145"/>
                  </a:cubicBezTo>
                  <a:cubicBezTo>
                    <a:pt x="973" y="54"/>
                    <a:pt x="1114" y="13"/>
                    <a:pt x="1234" y="13"/>
                  </a:cubicBezTo>
                  <a:cubicBezTo>
                    <a:pt x="1366" y="0"/>
                    <a:pt x="1470" y="26"/>
                    <a:pt x="1536" y="54"/>
                  </a:cubicBezTo>
                  <a:cubicBezTo>
                    <a:pt x="1614" y="92"/>
                    <a:pt x="1652" y="120"/>
                    <a:pt x="1640" y="12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1410054" y="2728462"/>
              <a:ext cx="112693" cy="143634"/>
            </a:xfrm>
            <a:custGeom>
              <a:avLst/>
              <a:gdLst/>
              <a:ahLst/>
              <a:cxnLst/>
              <a:rect l="l" t="t" r="r" b="b"/>
              <a:pathLst>
                <a:path w="1690" h="2154" extrusionOk="0">
                  <a:moveTo>
                    <a:pt x="891" y="1"/>
                  </a:moveTo>
                  <a:cubicBezTo>
                    <a:pt x="467" y="1"/>
                    <a:pt x="102" y="433"/>
                    <a:pt x="54" y="1012"/>
                  </a:cubicBezTo>
                  <a:cubicBezTo>
                    <a:pt x="1" y="1601"/>
                    <a:pt x="315" y="2113"/>
                    <a:pt x="762" y="2151"/>
                  </a:cubicBezTo>
                  <a:cubicBezTo>
                    <a:pt x="780" y="2153"/>
                    <a:pt x="797" y="2154"/>
                    <a:pt x="815" y="2154"/>
                  </a:cubicBezTo>
                  <a:cubicBezTo>
                    <a:pt x="1226" y="2154"/>
                    <a:pt x="1601" y="1708"/>
                    <a:pt x="1652" y="1145"/>
                  </a:cubicBezTo>
                  <a:cubicBezTo>
                    <a:pt x="1690" y="553"/>
                    <a:pt x="1375" y="44"/>
                    <a:pt x="944" y="3"/>
                  </a:cubicBezTo>
                  <a:cubicBezTo>
                    <a:pt x="926" y="1"/>
                    <a:pt x="909" y="1"/>
                    <a:pt x="8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9"/>
            <p:cNvSpPr/>
            <p:nvPr/>
          </p:nvSpPr>
          <p:spPr>
            <a:xfrm>
              <a:off x="1450331" y="2739932"/>
              <a:ext cx="28807" cy="112093"/>
            </a:xfrm>
            <a:custGeom>
              <a:avLst/>
              <a:gdLst/>
              <a:ahLst/>
              <a:cxnLst/>
              <a:rect l="l" t="t" r="r" b="b"/>
              <a:pathLst>
                <a:path w="432" h="1681" extrusionOk="0">
                  <a:moveTo>
                    <a:pt x="315" y="1"/>
                  </a:moveTo>
                  <a:cubicBezTo>
                    <a:pt x="328" y="13"/>
                    <a:pt x="299" y="54"/>
                    <a:pt x="261" y="108"/>
                  </a:cubicBezTo>
                  <a:cubicBezTo>
                    <a:pt x="221" y="171"/>
                    <a:pt x="195" y="249"/>
                    <a:pt x="170" y="356"/>
                  </a:cubicBezTo>
                  <a:cubicBezTo>
                    <a:pt x="158" y="460"/>
                    <a:pt x="158" y="579"/>
                    <a:pt x="195" y="683"/>
                  </a:cubicBezTo>
                  <a:cubicBezTo>
                    <a:pt x="221" y="787"/>
                    <a:pt x="287" y="894"/>
                    <a:pt x="340" y="998"/>
                  </a:cubicBezTo>
                  <a:cubicBezTo>
                    <a:pt x="394" y="1089"/>
                    <a:pt x="431" y="1208"/>
                    <a:pt x="431" y="1325"/>
                  </a:cubicBezTo>
                  <a:cubicBezTo>
                    <a:pt x="431" y="1378"/>
                    <a:pt x="419" y="1429"/>
                    <a:pt x="394" y="1482"/>
                  </a:cubicBezTo>
                  <a:cubicBezTo>
                    <a:pt x="365" y="1536"/>
                    <a:pt x="340" y="1573"/>
                    <a:pt x="315" y="1602"/>
                  </a:cubicBezTo>
                  <a:cubicBezTo>
                    <a:pt x="249" y="1652"/>
                    <a:pt x="170" y="1680"/>
                    <a:pt x="117" y="1665"/>
                  </a:cubicBezTo>
                  <a:cubicBezTo>
                    <a:pt x="79" y="1665"/>
                    <a:pt x="51" y="1639"/>
                    <a:pt x="51" y="1627"/>
                  </a:cubicBezTo>
                  <a:cubicBezTo>
                    <a:pt x="63" y="1602"/>
                    <a:pt x="142" y="1602"/>
                    <a:pt x="208" y="1507"/>
                  </a:cubicBezTo>
                  <a:cubicBezTo>
                    <a:pt x="236" y="1470"/>
                    <a:pt x="261" y="1403"/>
                    <a:pt x="249" y="1325"/>
                  </a:cubicBezTo>
                  <a:cubicBezTo>
                    <a:pt x="249" y="1246"/>
                    <a:pt x="221" y="1168"/>
                    <a:pt x="170" y="1076"/>
                  </a:cubicBezTo>
                  <a:cubicBezTo>
                    <a:pt x="129" y="985"/>
                    <a:pt x="63" y="866"/>
                    <a:pt x="38" y="721"/>
                  </a:cubicBezTo>
                  <a:cubicBezTo>
                    <a:pt x="0" y="592"/>
                    <a:pt x="13" y="447"/>
                    <a:pt x="51" y="328"/>
                  </a:cubicBezTo>
                  <a:cubicBezTo>
                    <a:pt x="92" y="211"/>
                    <a:pt x="158" y="120"/>
                    <a:pt x="208" y="67"/>
                  </a:cubicBezTo>
                  <a:cubicBezTo>
                    <a:pt x="274" y="13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2037612" y="1746614"/>
              <a:ext cx="172041" cy="100357"/>
            </a:xfrm>
            <a:custGeom>
              <a:avLst/>
              <a:gdLst/>
              <a:ahLst/>
              <a:cxnLst/>
              <a:rect l="l" t="t" r="r" b="b"/>
              <a:pathLst>
                <a:path w="2580" h="1505" extrusionOk="0">
                  <a:moveTo>
                    <a:pt x="1960" y="0"/>
                  </a:moveTo>
                  <a:cubicBezTo>
                    <a:pt x="1744" y="0"/>
                    <a:pt x="1476" y="63"/>
                    <a:pt x="1180" y="143"/>
                  </a:cubicBezTo>
                  <a:cubicBezTo>
                    <a:pt x="535" y="325"/>
                    <a:pt x="0" y="536"/>
                    <a:pt x="129" y="979"/>
                  </a:cubicBezTo>
                  <a:cubicBezTo>
                    <a:pt x="219" y="1306"/>
                    <a:pt x="598" y="1505"/>
                    <a:pt x="1054" y="1505"/>
                  </a:cubicBezTo>
                  <a:cubicBezTo>
                    <a:pt x="1203" y="1505"/>
                    <a:pt x="1361" y="1483"/>
                    <a:pt x="1519" y="1438"/>
                  </a:cubicBezTo>
                  <a:cubicBezTo>
                    <a:pt x="2161" y="1256"/>
                    <a:pt x="2579" y="756"/>
                    <a:pt x="2463" y="325"/>
                  </a:cubicBezTo>
                  <a:cubicBezTo>
                    <a:pt x="2392" y="85"/>
                    <a:pt x="2211" y="0"/>
                    <a:pt x="196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2055017" y="1760284"/>
              <a:ext cx="128364" cy="41143"/>
            </a:xfrm>
            <a:custGeom>
              <a:avLst/>
              <a:gdLst/>
              <a:ahLst/>
              <a:cxnLst/>
              <a:rect l="l" t="t" r="r" b="b"/>
              <a:pathLst>
                <a:path w="1925" h="617" extrusionOk="0">
                  <a:moveTo>
                    <a:pt x="0" y="526"/>
                  </a:moveTo>
                  <a:cubicBezTo>
                    <a:pt x="0" y="513"/>
                    <a:pt x="54" y="526"/>
                    <a:pt x="116" y="526"/>
                  </a:cubicBezTo>
                  <a:cubicBezTo>
                    <a:pt x="195" y="526"/>
                    <a:pt x="289" y="513"/>
                    <a:pt x="406" y="488"/>
                  </a:cubicBezTo>
                  <a:cubicBezTo>
                    <a:pt x="642" y="447"/>
                    <a:pt x="919" y="368"/>
                    <a:pt x="1126" y="290"/>
                  </a:cubicBezTo>
                  <a:cubicBezTo>
                    <a:pt x="1560" y="145"/>
                    <a:pt x="1887" y="0"/>
                    <a:pt x="1912" y="54"/>
                  </a:cubicBezTo>
                  <a:cubicBezTo>
                    <a:pt x="1925" y="79"/>
                    <a:pt x="1862" y="133"/>
                    <a:pt x="1730" y="211"/>
                  </a:cubicBezTo>
                  <a:cubicBezTo>
                    <a:pt x="1610" y="290"/>
                    <a:pt x="1415" y="381"/>
                    <a:pt x="1192" y="460"/>
                  </a:cubicBezTo>
                  <a:cubicBezTo>
                    <a:pt x="969" y="538"/>
                    <a:pt x="667" y="592"/>
                    <a:pt x="431" y="604"/>
                  </a:cubicBezTo>
                  <a:cubicBezTo>
                    <a:pt x="302" y="617"/>
                    <a:pt x="195" y="604"/>
                    <a:pt x="116" y="592"/>
                  </a:cubicBezTo>
                  <a:cubicBezTo>
                    <a:pt x="38" y="567"/>
                    <a:pt x="0" y="526"/>
                    <a:pt x="0" y="5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632777" y="2868431"/>
              <a:ext cx="142701" cy="144434"/>
            </a:xfrm>
            <a:custGeom>
              <a:avLst/>
              <a:gdLst/>
              <a:ahLst/>
              <a:cxnLst/>
              <a:rect l="l" t="t" r="r" b="b"/>
              <a:pathLst>
                <a:path w="2140" h="2166" extrusionOk="0">
                  <a:moveTo>
                    <a:pt x="616" y="1"/>
                  </a:moveTo>
                  <a:cubicBezTo>
                    <a:pt x="538" y="1"/>
                    <a:pt x="460" y="26"/>
                    <a:pt x="381" y="80"/>
                  </a:cubicBezTo>
                  <a:cubicBezTo>
                    <a:pt x="1" y="329"/>
                    <a:pt x="17" y="983"/>
                    <a:pt x="394" y="1533"/>
                  </a:cubicBezTo>
                  <a:cubicBezTo>
                    <a:pt x="669" y="1932"/>
                    <a:pt x="1068" y="2165"/>
                    <a:pt x="1407" y="2165"/>
                  </a:cubicBezTo>
                  <a:cubicBezTo>
                    <a:pt x="1536" y="2165"/>
                    <a:pt x="1657" y="2131"/>
                    <a:pt x="1759" y="2059"/>
                  </a:cubicBezTo>
                  <a:cubicBezTo>
                    <a:pt x="2140" y="1810"/>
                    <a:pt x="1888" y="1351"/>
                    <a:pt x="1510" y="801"/>
                  </a:cubicBezTo>
                  <a:cubicBezTo>
                    <a:pt x="1209" y="364"/>
                    <a:pt x="915" y="1"/>
                    <a:pt x="61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1674721" y="2877100"/>
              <a:ext cx="76218" cy="111226"/>
            </a:xfrm>
            <a:custGeom>
              <a:avLst/>
              <a:gdLst/>
              <a:ahLst/>
              <a:cxnLst/>
              <a:rect l="l" t="t" r="r" b="b"/>
              <a:pathLst>
                <a:path w="1143" h="1668" extrusionOk="0">
                  <a:moveTo>
                    <a:pt x="29" y="1"/>
                  </a:moveTo>
                  <a:cubicBezTo>
                    <a:pt x="42" y="1"/>
                    <a:pt x="42" y="42"/>
                    <a:pt x="67" y="120"/>
                  </a:cubicBezTo>
                  <a:cubicBezTo>
                    <a:pt x="95" y="186"/>
                    <a:pt x="133" y="277"/>
                    <a:pt x="199" y="369"/>
                  </a:cubicBezTo>
                  <a:cubicBezTo>
                    <a:pt x="315" y="579"/>
                    <a:pt x="488" y="815"/>
                    <a:pt x="617" y="985"/>
                  </a:cubicBezTo>
                  <a:cubicBezTo>
                    <a:pt x="907" y="1337"/>
                    <a:pt x="1143" y="1602"/>
                    <a:pt x="1102" y="1652"/>
                  </a:cubicBezTo>
                  <a:cubicBezTo>
                    <a:pt x="1089" y="1668"/>
                    <a:pt x="998" y="1627"/>
                    <a:pt x="894" y="1536"/>
                  </a:cubicBezTo>
                  <a:cubicBezTo>
                    <a:pt x="775" y="1432"/>
                    <a:pt x="617" y="1287"/>
                    <a:pt x="473" y="1089"/>
                  </a:cubicBezTo>
                  <a:cubicBezTo>
                    <a:pt x="331" y="919"/>
                    <a:pt x="186" y="645"/>
                    <a:pt x="95" y="422"/>
                  </a:cubicBezTo>
                  <a:cubicBezTo>
                    <a:pt x="42" y="315"/>
                    <a:pt x="17" y="199"/>
                    <a:pt x="17" y="120"/>
                  </a:cubicBezTo>
                  <a:cubicBezTo>
                    <a:pt x="1" y="42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0"/>
          <p:cNvSpPr txBox="1">
            <a:spLocks noGrp="1"/>
          </p:cNvSpPr>
          <p:nvPr>
            <p:ph type="title"/>
          </p:nvPr>
        </p:nvSpPr>
        <p:spPr>
          <a:xfrm>
            <a:off x="5164783" y="543883"/>
            <a:ext cx="3271200" cy="9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Display"/>
              <a:buNone/>
              <a:defRPr sz="3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E46962"/>
          </p15:clr>
        </p15:guide>
        <p15:guide id="2" pos="5306">
          <p15:clr>
            <a:srgbClr val="E46962"/>
          </p15:clr>
        </p15:guide>
        <p15:guide id="3" orient="horz" pos="2841">
          <p15:clr>
            <a:srgbClr val="E46962"/>
          </p15:clr>
        </p15:guide>
        <p15:guide id="4" orient="horz" pos="34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"/>
          <p:cNvSpPr txBox="1">
            <a:spLocks noGrp="1"/>
          </p:cNvSpPr>
          <p:nvPr>
            <p:ph type="ctrTitle"/>
          </p:nvPr>
        </p:nvSpPr>
        <p:spPr>
          <a:xfrm>
            <a:off x="1494775" y="540000"/>
            <a:ext cx="6928500" cy="29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Bright Coffee shop 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>
                <a:solidFill>
                  <a:schemeClr val="lt1"/>
                </a:solidFill>
              </a:rPr>
              <a:t>SALES ANALYSIS 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02" name="Google Shape;302;p15"/>
          <p:cNvSpPr txBox="1">
            <a:spLocks noGrp="1"/>
          </p:cNvSpPr>
          <p:nvPr>
            <p:ph type="subTitle" idx="1"/>
          </p:nvPr>
        </p:nvSpPr>
        <p:spPr>
          <a:xfrm>
            <a:off x="1494950" y="3508500"/>
            <a:ext cx="6928500" cy="3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Bright Days Start Here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3" name="Google Shape;303;p15"/>
          <p:cNvGrpSpPr/>
          <p:nvPr/>
        </p:nvGrpSpPr>
        <p:grpSpPr>
          <a:xfrm>
            <a:off x="1709898" y="2955516"/>
            <a:ext cx="3507563" cy="3707985"/>
            <a:chOff x="1676548" y="3147241"/>
            <a:chExt cx="3507563" cy="3707985"/>
          </a:xfrm>
        </p:grpSpPr>
        <p:sp>
          <p:nvSpPr>
            <p:cNvPr id="304" name="Google Shape;304;p15"/>
            <p:cNvSpPr/>
            <p:nvPr/>
          </p:nvSpPr>
          <p:spPr>
            <a:xfrm rot="-1735742">
              <a:off x="2832319" y="3772657"/>
              <a:ext cx="1821486" cy="2662077"/>
            </a:xfrm>
            <a:prstGeom prst="rect">
              <a:avLst/>
            </a:pr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 rot="-1735742">
              <a:off x="2345940" y="3568830"/>
              <a:ext cx="1821486" cy="2662077"/>
            </a:xfrm>
            <a:prstGeom prst="rect">
              <a:avLst/>
            </a:pr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5"/>
            <p:cNvGrpSpPr/>
            <p:nvPr/>
          </p:nvGrpSpPr>
          <p:grpSpPr>
            <a:xfrm rot="-1735962">
              <a:off x="2284516" y="3470339"/>
              <a:ext cx="2125629" cy="3061790"/>
              <a:chOff x="181453" y="1174394"/>
              <a:chExt cx="1804740" cy="2599577"/>
            </a:xfrm>
          </p:grpSpPr>
          <p:grpSp>
            <p:nvGrpSpPr>
              <p:cNvPr id="307" name="Google Shape;307;p15"/>
              <p:cNvGrpSpPr/>
              <p:nvPr/>
            </p:nvGrpSpPr>
            <p:grpSpPr>
              <a:xfrm>
                <a:off x="181453" y="1174394"/>
                <a:ext cx="1547736" cy="2260128"/>
                <a:chOff x="565350" y="1727350"/>
                <a:chExt cx="889350" cy="1298700"/>
              </a:xfrm>
            </p:grpSpPr>
            <p:sp>
              <p:nvSpPr>
                <p:cNvPr id="308" name="Google Shape;308;p15"/>
                <p:cNvSpPr/>
                <p:nvPr/>
              </p:nvSpPr>
              <p:spPr>
                <a:xfrm>
                  <a:off x="565350" y="1727350"/>
                  <a:ext cx="888600" cy="1298700"/>
                </a:xfrm>
                <a:prstGeom prst="rect">
                  <a:avLst/>
                </a:prstGeom>
                <a:solidFill>
                  <a:srgbClr val="00695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15"/>
                <p:cNvSpPr/>
                <p:nvPr/>
              </p:nvSpPr>
              <p:spPr>
                <a:xfrm>
                  <a:off x="565350" y="1727350"/>
                  <a:ext cx="100800" cy="1298700"/>
                </a:xfrm>
                <a:prstGeom prst="rect">
                  <a:avLst/>
                </a:prstGeom>
                <a:solidFill>
                  <a:srgbClr val="509C7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15"/>
                <p:cNvSpPr/>
                <p:nvPr/>
              </p:nvSpPr>
              <p:spPr>
                <a:xfrm rot="5400000" flipH="1">
                  <a:off x="875250" y="1823804"/>
                  <a:ext cx="274526" cy="50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4" h="1970" extrusionOk="0">
                      <a:moveTo>
                        <a:pt x="2613" y="0"/>
                      </a:moveTo>
                      <a:cubicBezTo>
                        <a:pt x="882" y="0"/>
                        <a:pt x="1" y="129"/>
                        <a:pt x="1" y="994"/>
                      </a:cubicBezTo>
                      <a:cubicBezTo>
                        <a:pt x="16" y="1860"/>
                        <a:pt x="1055" y="1970"/>
                        <a:pt x="2787" y="1970"/>
                      </a:cubicBezTo>
                      <a:cubicBezTo>
                        <a:pt x="4518" y="1970"/>
                        <a:pt x="5353" y="1860"/>
                        <a:pt x="5338" y="979"/>
                      </a:cubicBezTo>
                      <a:cubicBezTo>
                        <a:pt x="5338" y="113"/>
                        <a:pt x="4348" y="0"/>
                        <a:pt x="2613" y="0"/>
                      </a:cubicBez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15"/>
                <p:cNvSpPr/>
                <p:nvPr/>
              </p:nvSpPr>
              <p:spPr>
                <a:xfrm rot="5400000" flipH="1">
                  <a:off x="997501" y="2466526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15"/>
                <p:cNvSpPr/>
                <p:nvPr/>
              </p:nvSpPr>
              <p:spPr>
                <a:xfrm rot="5400000" flipH="1">
                  <a:off x="1004199" y="2426249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15"/>
                <p:cNvSpPr/>
                <p:nvPr/>
              </p:nvSpPr>
              <p:spPr>
                <a:xfrm rot="5400000" flipH="1">
                  <a:off x="997501" y="1431401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15"/>
                <p:cNvSpPr/>
                <p:nvPr/>
              </p:nvSpPr>
              <p:spPr>
                <a:xfrm rot="5400000" flipH="1">
                  <a:off x="1004199" y="1391124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5" name="Google Shape;315;p15"/>
              <p:cNvGrpSpPr/>
              <p:nvPr/>
            </p:nvGrpSpPr>
            <p:grpSpPr>
              <a:xfrm>
                <a:off x="438458" y="1513843"/>
                <a:ext cx="1547736" cy="2260128"/>
                <a:chOff x="565350" y="1727350"/>
                <a:chExt cx="889350" cy="1298700"/>
              </a:xfrm>
            </p:grpSpPr>
            <p:sp>
              <p:nvSpPr>
                <p:cNvPr id="316" name="Google Shape;316;p15"/>
                <p:cNvSpPr/>
                <p:nvPr/>
              </p:nvSpPr>
              <p:spPr>
                <a:xfrm>
                  <a:off x="565350" y="1727350"/>
                  <a:ext cx="888600" cy="1298700"/>
                </a:xfrm>
                <a:prstGeom prst="rect">
                  <a:avLst/>
                </a:prstGeom>
                <a:solidFill>
                  <a:srgbClr val="C264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15"/>
                <p:cNvSpPr/>
                <p:nvPr/>
              </p:nvSpPr>
              <p:spPr>
                <a:xfrm>
                  <a:off x="565350" y="1727350"/>
                  <a:ext cx="100800" cy="1298700"/>
                </a:xfrm>
                <a:prstGeom prst="rect">
                  <a:avLst/>
                </a:prstGeom>
                <a:solidFill>
                  <a:srgbClr val="A3432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15"/>
                <p:cNvSpPr/>
                <p:nvPr/>
              </p:nvSpPr>
              <p:spPr>
                <a:xfrm rot="5400000" flipH="1">
                  <a:off x="875250" y="1823804"/>
                  <a:ext cx="274526" cy="50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4" h="1970" extrusionOk="0">
                      <a:moveTo>
                        <a:pt x="2613" y="0"/>
                      </a:moveTo>
                      <a:cubicBezTo>
                        <a:pt x="882" y="0"/>
                        <a:pt x="1" y="129"/>
                        <a:pt x="1" y="994"/>
                      </a:cubicBezTo>
                      <a:cubicBezTo>
                        <a:pt x="16" y="1860"/>
                        <a:pt x="1055" y="1970"/>
                        <a:pt x="2787" y="1970"/>
                      </a:cubicBezTo>
                      <a:cubicBezTo>
                        <a:pt x="4518" y="1970"/>
                        <a:pt x="5353" y="1860"/>
                        <a:pt x="5338" y="979"/>
                      </a:cubicBezTo>
                      <a:cubicBezTo>
                        <a:pt x="5338" y="113"/>
                        <a:pt x="4348" y="0"/>
                        <a:pt x="2613" y="0"/>
                      </a:cubicBez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15"/>
                <p:cNvSpPr/>
                <p:nvPr/>
              </p:nvSpPr>
              <p:spPr>
                <a:xfrm rot="5400000" flipH="1">
                  <a:off x="997501" y="2466526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15"/>
                <p:cNvSpPr/>
                <p:nvPr/>
              </p:nvSpPr>
              <p:spPr>
                <a:xfrm rot="5400000" flipH="1">
                  <a:off x="1004199" y="2426249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15"/>
                <p:cNvSpPr/>
                <p:nvPr/>
              </p:nvSpPr>
              <p:spPr>
                <a:xfrm rot="5400000" flipH="1">
                  <a:off x="997501" y="1431401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15"/>
                <p:cNvSpPr/>
                <p:nvPr/>
              </p:nvSpPr>
              <p:spPr>
                <a:xfrm rot="5400000" flipH="1">
                  <a:off x="1004199" y="1391124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23" name="Google Shape;323;p15"/>
          <p:cNvGrpSpPr/>
          <p:nvPr/>
        </p:nvGrpSpPr>
        <p:grpSpPr>
          <a:xfrm>
            <a:off x="-278581" y="120208"/>
            <a:ext cx="1139967" cy="1056265"/>
            <a:chOff x="7893253" y="3121156"/>
            <a:chExt cx="856410" cy="793528"/>
          </a:xfrm>
        </p:grpSpPr>
        <p:sp>
          <p:nvSpPr>
            <p:cNvPr id="324" name="Google Shape;324;p15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330;p15"/>
          <p:cNvGrpSpPr/>
          <p:nvPr/>
        </p:nvGrpSpPr>
        <p:grpSpPr>
          <a:xfrm>
            <a:off x="5961580" y="3993423"/>
            <a:ext cx="1699363" cy="1033150"/>
            <a:chOff x="6784369" y="2217533"/>
            <a:chExt cx="1139212" cy="692599"/>
          </a:xfrm>
        </p:grpSpPr>
        <p:sp>
          <p:nvSpPr>
            <p:cNvPr id="331" name="Google Shape;331;p15"/>
            <p:cNvSpPr/>
            <p:nvPr/>
          </p:nvSpPr>
          <p:spPr>
            <a:xfrm>
              <a:off x="6833782" y="2370439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7344911" y="2217533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15"/>
          <p:cNvGrpSpPr/>
          <p:nvPr/>
        </p:nvGrpSpPr>
        <p:grpSpPr>
          <a:xfrm rot="-462666">
            <a:off x="473086" y="573217"/>
            <a:ext cx="2375354" cy="1965361"/>
            <a:chOff x="4654765" y="2053719"/>
            <a:chExt cx="1574709" cy="1302909"/>
          </a:xfrm>
        </p:grpSpPr>
        <p:sp>
          <p:nvSpPr>
            <p:cNvPr id="364" name="Google Shape;364;p15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15"/>
          <p:cNvGrpSpPr/>
          <p:nvPr/>
        </p:nvGrpSpPr>
        <p:grpSpPr>
          <a:xfrm rot="5400000">
            <a:off x="174955" y="2813790"/>
            <a:ext cx="2038529" cy="1763850"/>
            <a:chOff x="6222494" y="3474678"/>
            <a:chExt cx="1406949" cy="1217372"/>
          </a:xfrm>
        </p:grpSpPr>
        <p:sp>
          <p:nvSpPr>
            <p:cNvPr id="373" name="Google Shape;373;p15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9" name="Google Shape;1219;p38"/>
          <p:cNvGrpSpPr/>
          <p:nvPr/>
        </p:nvGrpSpPr>
        <p:grpSpPr>
          <a:xfrm>
            <a:off x="843563" y="2069804"/>
            <a:ext cx="2124876" cy="1674870"/>
            <a:chOff x="4381201" y="2928329"/>
            <a:chExt cx="2124876" cy="1674870"/>
          </a:xfrm>
        </p:grpSpPr>
        <p:sp>
          <p:nvSpPr>
            <p:cNvPr id="1220" name="Google Shape;1220;p38"/>
            <p:cNvSpPr/>
            <p:nvPr/>
          </p:nvSpPr>
          <p:spPr>
            <a:xfrm>
              <a:off x="4381201" y="4131306"/>
              <a:ext cx="2080903" cy="469927"/>
            </a:xfrm>
            <a:custGeom>
              <a:avLst/>
              <a:gdLst/>
              <a:ahLst/>
              <a:cxnLst/>
              <a:rect l="l" t="t" r="r" b="b"/>
              <a:pathLst>
                <a:path w="75150" h="16971" extrusionOk="0">
                  <a:moveTo>
                    <a:pt x="1" y="0"/>
                  </a:moveTo>
                  <a:cubicBezTo>
                    <a:pt x="1" y="80"/>
                    <a:pt x="36" y="373"/>
                    <a:pt x="36" y="816"/>
                  </a:cubicBezTo>
                  <a:lnTo>
                    <a:pt x="36" y="1038"/>
                  </a:lnTo>
                  <a:cubicBezTo>
                    <a:pt x="36" y="1331"/>
                    <a:pt x="72" y="1668"/>
                    <a:pt x="72" y="2032"/>
                  </a:cubicBezTo>
                  <a:lnTo>
                    <a:pt x="72" y="2298"/>
                  </a:lnTo>
                  <a:cubicBezTo>
                    <a:pt x="72" y="2591"/>
                    <a:pt x="116" y="2963"/>
                    <a:pt x="116" y="3291"/>
                  </a:cubicBezTo>
                  <a:lnTo>
                    <a:pt x="116" y="3513"/>
                  </a:lnTo>
                  <a:cubicBezTo>
                    <a:pt x="152" y="3850"/>
                    <a:pt x="152" y="4178"/>
                    <a:pt x="152" y="4516"/>
                  </a:cubicBezTo>
                  <a:lnTo>
                    <a:pt x="152" y="4773"/>
                  </a:lnTo>
                  <a:cubicBezTo>
                    <a:pt x="152" y="5101"/>
                    <a:pt x="187" y="5438"/>
                    <a:pt x="187" y="5766"/>
                  </a:cubicBezTo>
                  <a:lnTo>
                    <a:pt x="187" y="5988"/>
                  </a:lnTo>
                  <a:cubicBezTo>
                    <a:pt x="223" y="6361"/>
                    <a:pt x="223" y="6689"/>
                    <a:pt x="223" y="6991"/>
                  </a:cubicBezTo>
                  <a:lnTo>
                    <a:pt x="223" y="7212"/>
                  </a:lnTo>
                  <a:cubicBezTo>
                    <a:pt x="258" y="7621"/>
                    <a:pt x="258" y="7949"/>
                    <a:pt x="258" y="8206"/>
                  </a:cubicBezTo>
                  <a:lnTo>
                    <a:pt x="258" y="8463"/>
                  </a:lnTo>
                  <a:lnTo>
                    <a:pt x="258" y="8614"/>
                  </a:lnTo>
                  <a:lnTo>
                    <a:pt x="13157" y="16971"/>
                  </a:lnTo>
                  <a:lnTo>
                    <a:pt x="75150" y="16669"/>
                  </a:lnTo>
                  <a:lnTo>
                    <a:pt x="75150" y="8392"/>
                  </a:lnTo>
                  <a:lnTo>
                    <a:pt x="13157" y="8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4382198" y="4153901"/>
              <a:ext cx="2079907" cy="236334"/>
            </a:xfrm>
            <a:custGeom>
              <a:avLst/>
              <a:gdLst/>
              <a:ahLst/>
              <a:cxnLst/>
              <a:rect l="l" t="t" r="r" b="b"/>
              <a:pathLst>
                <a:path w="75114" h="8535" extrusionOk="0">
                  <a:moveTo>
                    <a:pt x="0" y="0"/>
                  </a:moveTo>
                  <a:lnTo>
                    <a:pt x="0" y="222"/>
                  </a:lnTo>
                  <a:lnTo>
                    <a:pt x="13086" y="8534"/>
                  </a:lnTo>
                  <a:lnTo>
                    <a:pt x="75114" y="8534"/>
                  </a:lnTo>
                  <a:lnTo>
                    <a:pt x="75114" y="8357"/>
                  </a:lnTo>
                  <a:lnTo>
                    <a:pt x="13165" y="8357"/>
                  </a:lnTo>
                  <a:lnTo>
                    <a:pt x="13121" y="83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383167" y="4187545"/>
              <a:ext cx="2078938" cy="236583"/>
            </a:xfrm>
            <a:custGeom>
              <a:avLst/>
              <a:gdLst/>
              <a:ahLst/>
              <a:cxnLst/>
              <a:rect l="l" t="t" r="r" b="b"/>
              <a:pathLst>
                <a:path w="75079" h="8544" extrusionOk="0">
                  <a:moveTo>
                    <a:pt x="1" y="1"/>
                  </a:moveTo>
                  <a:lnTo>
                    <a:pt x="1" y="267"/>
                  </a:lnTo>
                  <a:lnTo>
                    <a:pt x="13051" y="8508"/>
                  </a:lnTo>
                  <a:lnTo>
                    <a:pt x="13086" y="8544"/>
                  </a:lnTo>
                  <a:lnTo>
                    <a:pt x="75079" y="8544"/>
                  </a:lnTo>
                  <a:lnTo>
                    <a:pt x="75079" y="8322"/>
                  </a:lnTo>
                  <a:lnTo>
                    <a:pt x="13086" y="83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383167" y="4187545"/>
              <a:ext cx="2078938" cy="236583"/>
            </a:xfrm>
            <a:custGeom>
              <a:avLst/>
              <a:gdLst/>
              <a:ahLst/>
              <a:cxnLst/>
              <a:rect l="l" t="t" r="r" b="b"/>
              <a:pathLst>
                <a:path w="75079" h="8544" extrusionOk="0">
                  <a:moveTo>
                    <a:pt x="1" y="1"/>
                  </a:moveTo>
                  <a:lnTo>
                    <a:pt x="1" y="267"/>
                  </a:lnTo>
                  <a:lnTo>
                    <a:pt x="13051" y="8508"/>
                  </a:lnTo>
                  <a:lnTo>
                    <a:pt x="13086" y="8544"/>
                  </a:lnTo>
                  <a:lnTo>
                    <a:pt x="75079" y="8544"/>
                  </a:lnTo>
                  <a:lnTo>
                    <a:pt x="75079" y="8322"/>
                  </a:lnTo>
                  <a:lnTo>
                    <a:pt x="13086" y="83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384413" y="4222435"/>
              <a:ext cx="2077691" cy="234368"/>
            </a:xfrm>
            <a:custGeom>
              <a:avLst/>
              <a:gdLst/>
              <a:ahLst/>
              <a:cxnLst/>
              <a:rect l="l" t="t" r="r" b="b"/>
              <a:pathLst>
                <a:path w="75034" h="8464" extrusionOk="0">
                  <a:moveTo>
                    <a:pt x="0" y="0"/>
                  </a:moveTo>
                  <a:lnTo>
                    <a:pt x="0" y="222"/>
                  </a:lnTo>
                  <a:lnTo>
                    <a:pt x="13006" y="8464"/>
                  </a:lnTo>
                  <a:lnTo>
                    <a:pt x="75034" y="8464"/>
                  </a:lnTo>
                  <a:lnTo>
                    <a:pt x="75034" y="8277"/>
                  </a:lnTo>
                  <a:lnTo>
                    <a:pt x="13085" y="8277"/>
                  </a:lnTo>
                  <a:lnTo>
                    <a:pt x="13041" y="82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8"/>
            <p:cNvSpPr/>
            <p:nvPr/>
          </p:nvSpPr>
          <p:spPr>
            <a:xfrm>
              <a:off x="4385382" y="4256328"/>
              <a:ext cx="2076722" cy="234368"/>
            </a:xfrm>
            <a:custGeom>
              <a:avLst/>
              <a:gdLst/>
              <a:ahLst/>
              <a:cxnLst/>
              <a:rect l="l" t="t" r="r" b="b"/>
              <a:pathLst>
                <a:path w="74999" h="8464" extrusionOk="0">
                  <a:moveTo>
                    <a:pt x="1" y="1"/>
                  </a:moveTo>
                  <a:lnTo>
                    <a:pt x="1" y="258"/>
                  </a:lnTo>
                  <a:lnTo>
                    <a:pt x="12971" y="8464"/>
                  </a:lnTo>
                  <a:lnTo>
                    <a:pt x="74999" y="8464"/>
                  </a:lnTo>
                  <a:lnTo>
                    <a:pt x="74999" y="8278"/>
                  </a:lnTo>
                  <a:lnTo>
                    <a:pt x="13050" y="8278"/>
                  </a:lnTo>
                  <a:lnTo>
                    <a:pt x="13006" y="8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8"/>
            <p:cNvSpPr/>
            <p:nvPr/>
          </p:nvSpPr>
          <p:spPr>
            <a:xfrm>
              <a:off x="4386379" y="4290968"/>
              <a:ext cx="2075725" cy="233399"/>
            </a:xfrm>
            <a:custGeom>
              <a:avLst/>
              <a:gdLst/>
              <a:ahLst/>
              <a:cxnLst/>
              <a:rect l="l" t="t" r="r" b="b"/>
              <a:pathLst>
                <a:path w="74963" h="8429" extrusionOk="0">
                  <a:moveTo>
                    <a:pt x="0" y="0"/>
                  </a:moveTo>
                  <a:lnTo>
                    <a:pt x="0" y="222"/>
                  </a:lnTo>
                  <a:lnTo>
                    <a:pt x="12935" y="8428"/>
                  </a:lnTo>
                  <a:lnTo>
                    <a:pt x="74963" y="8428"/>
                  </a:lnTo>
                  <a:lnTo>
                    <a:pt x="74963" y="8206"/>
                  </a:lnTo>
                  <a:lnTo>
                    <a:pt x="12970" y="82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4387348" y="4324861"/>
              <a:ext cx="2074756" cy="233399"/>
            </a:xfrm>
            <a:custGeom>
              <a:avLst/>
              <a:gdLst/>
              <a:ahLst/>
              <a:cxnLst/>
              <a:rect l="l" t="t" r="r" b="b"/>
              <a:pathLst>
                <a:path w="74928" h="8429" extrusionOk="0">
                  <a:moveTo>
                    <a:pt x="1" y="1"/>
                  </a:moveTo>
                  <a:lnTo>
                    <a:pt x="1" y="222"/>
                  </a:lnTo>
                  <a:lnTo>
                    <a:pt x="12900" y="8393"/>
                  </a:lnTo>
                  <a:lnTo>
                    <a:pt x="12935" y="8428"/>
                  </a:lnTo>
                  <a:lnTo>
                    <a:pt x="74928" y="8428"/>
                  </a:lnTo>
                  <a:lnTo>
                    <a:pt x="74928" y="8207"/>
                  </a:lnTo>
                  <a:lnTo>
                    <a:pt x="12979" y="8207"/>
                  </a:lnTo>
                  <a:lnTo>
                    <a:pt x="12935" y="81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4388345" y="4358533"/>
              <a:ext cx="2073759" cy="232402"/>
            </a:xfrm>
            <a:custGeom>
              <a:avLst/>
              <a:gdLst/>
              <a:ahLst/>
              <a:cxnLst/>
              <a:rect l="l" t="t" r="r" b="b"/>
              <a:pathLst>
                <a:path w="74892" h="8393" extrusionOk="0">
                  <a:moveTo>
                    <a:pt x="0" y="0"/>
                  </a:moveTo>
                  <a:lnTo>
                    <a:pt x="0" y="257"/>
                  </a:lnTo>
                  <a:lnTo>
                    <a:pt x="12864" y="8392"/>
                  </a:lnTo>
                  <a:lnTo>
                    <a:pt x="74892" y="8392"/>
                  </a:lnTo>
                  <a:lnTo>
                    <a:pt x="74892" y="8206"/>
                  </a:lnTo>
                  <a:lnTo>
                    <a:pt x="12943" y="8206"/>
                  </a:lnTo>
                  <a:lnTo>
                    <a:pt x="12899" y="8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4381201" y="4131306"/>
              <a:ext cx="364345" cy="471893"/>
            </a:xfrm>
            <a:custGeom>
              <a:avLst/>
              <a:gdLst/>
              <a:ahLst/>
              <a:cxnLst/>
              <a:rect l="l" t="t" r="r" b="b"/>
              <a:pathLst>
                <a:path w="13158" h="17042" extrusionOk="0">
                  <a:moveTo>
                    <a:pt x="1" y="0"/>
                  </a:moveTo>
                  <a:cubicBezTo>
                    <a:pt x="1" y="80"/>
                    <a:pt x="36" y="373"/>
                    <a:pt x="36" y="816"/>
                  </a:cubicBezTo>
                  <a:lnTo>
                    <a:pt x="36" y="1038"/>
                  </a:lnTo>
                  <a:cubicBezTo>
                    <a:pt x="36" y="1331"/>
                    <a:pt x="72" y="1668"/>
                    <a:pt x="72" y="2032"/>
                  </a:cubicBezTo>
                  <a:lnTo>
                    <a:pt x="72" y="2298"/>
                  </a:lnTo>
                  <a:cubicBezTo>
                    <a:pt x="72" y="2591"/>
                    <a:pt x="116" y="2963"/>
                    <a:pt x="116" y="3291"/>
                  </a:cubicBezTo>
                  <a:lnTo>
                    <a:pt x="116" y="3513"/>
                  </a:lnTo>
                  <a:cubicBezTo>
                    <a:pt x="152" y="3850"/>
                    <a:pt x="152" y="4178"/>
                    <a:pt x="152" y="4516"/>
                  </a:cubicBezTo>
                  <a:lnTo>
                    <a:pt x="152" y="4773"/>
                  </a:lnTo>
                  <a:cubicBezTo>
                    <a:pt x="152" y="5101"/>
                    <a:pt x="187" y="5438"/>
                    <a:pt x="187" y="5766"/>
                  </a:cubicBezTo>
                  <a:lnTo>
                    <a:pt x="187" y="5988"/>
                  </a:lnTo>
                  <a:cubicBezTo>
                    <a:pt x="223" y="6361"/>
                    <a:pt x="223" y="6689"/>
                    <a:pt x="223" y="6991"/>
                  </a:cubicBezTo>
                  <a:lnTo>
                    <a:pt x="223" y="7212"/>
                  </a:lnTo>
                  <a:cubicBezTo>
                    <a:pt x="258" y="7621"/>
                    <a:pt x="258" y="7949"/>
                    <a:pt x="258" y="8206"/>
                  </a:cubicBezTo>
                  <a:lnTo>
                    <a:pt x="258" y="8463"/>
                  </a:lnTo>
                  <a:lnTo>
                    <a:pt x="258" y="8614"/>
                  </a:lnTo>
                  <a:lnTo>
                    <a:pt x="12643" y="16669"/>
                  </a:lnTo>
                  <a:lnTo>
                    <a:pt x="13157" y="17042"/>
                  </a:lnTo>
                  <a:lnTo>
                    <a:pt x="13157" y="16377"/>
                  </a:lnTo>
                  <a:lnTo>
                    <a:pt x="13157" y="15418"/>
                  </a:lnTo>
                  <a:lnTo>
                    <a:pt x="13157" y="15161"/>
                  </a:lnTo>
                  <a:lnTo>
                    <a:pt x="13157" y="14194"/>
                  </a:lnTo>
                  <a:lnTo>
                    <a:pt x="13157" y="13972"/>
                  </a:lnTo>
                  <a:lnTo>
                    <a:pt x="13157" y="12979"/>
                  </a:lnTo>
                  <a:lnTo>
                    <a:pt x="13157" y="12757"/>
                  </a:lnTo>
                  <a:lnTo>
                    <a:pt x="13157" y="11755"/>
                  </a:lnTo>
                  <a:lnTo>
                    <a:pt x="13157" y="11533"/>
                  </a:lnTo>
                  <a:lnTo>
                    <a:pt x="13157" y="10575"/>
                  </a:lnTo>
                  <a:lnTo>
                    <a:pt x="13157" y="9129"/>
                  </a:lnTo>
                  <a:lnTo>
                    <a:pt x="13157" y="83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8"/>
            <p:cNvSpPr/>
            <p:nvPr/>
          </p:nvSpPr>
          <p:spPr>
            <a:xfrm>
              <a:off x="4381201" y="4131306"/>
              <a:ext cx="2080903" cy="233371"/>
            </a:xfrm>
            <a:custGeom>
              <a:avLst/>
              <a:gdLst/>
              <a:ahLst/>
              <a:cxnLst/>
              <a:rect l="l" t="t" r="r" b="b"/>
              <a:pathLst>
                <a:path w="75150" h="8428" extrusionOk="0">
                  <a:moveTo>
                    <a:pt x="1" y="0"/>
                  </a:moveTo>
                  <a:lnTo>
                    <a:pt x="13157" y="8428"/>
                  </a:lnTo>
                  <a:lnTo>
                    <a:pt x="75150" y="8428"/>
                  </a:lnTo>
                  <a:lnTo>
                    <a:pt x="58738" y="0"/>
                  </a:ln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8"/>
            <p:cNvSpPr/>
            <p:nvPr/>
          </p:nvSpPr>
          <p:spPr>
            <a:xfrm>
              <a:off x="4381201" y="4131306"/>
              <a:ext cx="49177" cy="238549"/>
            </a:xfrm>
            <a:custGeom>
              <a:avLst/>
              <a:gdLst/>
              <a:ahLst/>
              <a:cxnLst/>
              <a:rect l="l" t="t" r="r" b="b"/>
              <a:pathLst>
                <a:path w="1776" h="8615" extrusionOk="0">
                  <a:moveTo>
                    <a:pt x="1" y="0"/>
                  </a:moveTo>
                  <a:lnTo>
                    <a:pt x="258" y="8614"/>
                  </a:lnTo>
                  <a:cubicBezTo>
                    <a:pt x="258" y="8614"/>
                    <a:pt x="1589" y="7434"/>
                    <a:pt x="1704" y="4737"/>
                  </a:cubicBezTo>
                  <a:cubicBezTo>
                    <a:pt x="1775" y="207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8"/>
            <p:cNvSpPr/>
            <p:nvPr/>
          </p:nvSpPr>
          <p:spPr>
            <a:xfrm>
              <a:off x="4431320" y="3872374"/>
              <a:ext cx="2072790" cy="455473"/>
            </a:xfrm>
            <a:custGeom>
              <a:avLst/>
              <a:gdLst/>
              <a:ahLst/>
              <a:cxnLst/>
              <a:rect l="l" t="t" r="r" b="b"/>
              <a:pathLst>
                <a:path w="74857" h="16449" extrusionOk="0">
                  <a:moveTo>
                    <a:pt x="1" y="1"/>
                  </a:moveTo>
                  <a:cubicBezTo>
                    <a:pt x="36" y="36"/>
                    <a:pt x="36" y="72"/>
                    <a:pt x="36" y="116"/>
                  </a:cubicBezTo>
                  <a:lnTo>
                    <a:pt x="36" y="293"/>
                  </a:lnTo>
                  <a:cubicBezTo>
                    <a:pt x="36" y="631"/>
                    <a:pt x="81" y="1074"/>
                    <a:pt x="81" y="1624"/>
                  </a:cubicBezTo>
                  <a:lnTo>
                    <a:pt x="81" y="1739"/>
                  </a:lnTo>
                  <a:cubicBezTo>
                    <a:pt x="81" y="2148"/>
                    <a:pt x="116" y="2591"/>
                    <a:pt x="116" y="3070"/>
                  </a:cubicBezTo>
                  <a:lnTo>
                    <a:pt x="116" y="3177"/>
                  </a:lnTo>
                  <a:cubicBezTo>
                    <a:pt x="152" y="3620"/>
                    <a:pt x="152" y="4064"/>
                    <a:pt x="152" y="4507"/>
                  </a:cubicBezTo>
                  <a:lnTo>
                    <a:pt x="152" y="4623"/>
                  </a:lnTo>
                  <a:cubicBezTo>
                    <a:pt x="187" y="5102"/>
                    <a:pt x="187" y="5545"/>
                    <a:pt x="222" y="5953"/>
                  </a:cubicBezTo>
                  <a:lnTo>
                    <a:pt x="222" y="6060"/>
                  </a:lnTo>
                  <a:cubicBezTo>
                    <a:pt x="222" y="6548"/>
                    <a:pt x="222" y="7027"/>
                    <a:pt x="258" y="7391"/>
                  </a:cubicBezTo>
                  <a:lnTo>
                    <a:pt x="258" y="7506"/>
                  </a:lnTo>
                  <a:cubicBezTo>
                    <a:pt x="258" y="7985"/>
                    <a:pt x="302" y="8322"/>
                    <a:pt x="302" y="8393"/>
                  </a:cubicBezTo>
                  <a:lnTo>
                    <a:pt x="12642" y="16448"/>
                  </a:lnTo>
                  <a:lnTo>
                    <a:pt x="74821" y="16448"/>
                  </a:lnTo>
                  <a:lnTo>
                    <a:pt x="74821" y="15561"/>
                  </a:lnTo>
                  <a:lnTo>
                    <a:pt x="74821" y="15339"/>
                  </a:lnTo>
                  <a:lnTo>
                    <a:pt x="74821" y="14124"/>
                  </a:lnTo>
                  <a:lnTo>
                    <a:pt x="74821" y="13938"/>
                  </a:lnTo>
                  <a:lnTo>
                    <a:pt x="74821" y="12713"/>
                  </a:lnTo>
                  <a:lnTo>
                    <a:pt x="74821" y="12536"/>
                  </a:lnTo>
                  <a:lnTo>
                    <a:pt x="74821" y="11312"/>
                  </a:lnTo>
                  <a:lnTo>
                    <a:pt x="74821" y="11125"/>
                  </a:lnTo>
                  <a:lnTo>
                    <a:pt x="74821" y="9910"/>
                  </a:lnTo>
                  <a:lnTo>
                    <a:pt x="74821" y="9688"/>
                  </a:lnTo>
                  <a:lnTo>
                    <a:pt x="74857" y="8393"/>
                  </a:lnTo>
                  <a:lnTo>
                    <a:pt x="73668" y="8393"/>
                  </a:lnTo>
                  <a:lnTo>
                    <a:pt x="13201" y="8171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8"/>
            <p:cNvSpPr/>
            <p:nvPr/>
          </p:nvSpPr>
          <p:spPr>
            <a:xfrm>
              <a:off x="4432317" y="3915377"/>
              <a:ext cx="2070824" cy="231405"/>
            </a:xfrm>
            <a:custGeom>
              <a:avLst/>
              <a:gdLst/>
              <a:ahLst/>
              <a:cxnLst/>
              <a:rect l="l" t="t" r="r" b="b"/>
              <a:pathLst>
                <a:path w="74786" h="8357" extrusionOk="0">
                  <a:moveTo>
                    <a:pt x="80" y="0"/>
                  </a:moveTo>
                  <a:lnTo>
                    <a:pt x="0" y="151"/>
                  </a:lnTo>
                  <a:lnTo>
                    <a:pt x="45" y="186"/>
                  </a:lnTo>
                  <a:lnTo>
                    <a:pt x="1109" y="887"/>
                  </a:lnTo>
                  <a:lnTo>
                    <a:pt x="12908" y="8321"/>
                  </a:lnTo>
                  <a:lnTo>
                    <a:pt x="12908" y="8357"/>
                  </a:lnTo>
                  <a:lnTo>
                    <a:pt x="74785" y="8357"/>
                  </a:lnTo>
                  <a:lnTo>
                    <a:pt x="74785" y="8135"/>
                  </a:lnTo>
                  <a:lnTo>
                    <a:pt x="12943" y="8135"/>
                  </a:lnTo>
                  <a:lnTo>
                    <a:pt x="1003" y="559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8"/>
            <p:cNvSpPr/>
            <p:nvPr/>
          </p:nvSpPr>
          <p:spPr>
            <a:xfrm>
              <a:off x="4433536" y="3955417"/>
              <a:ext cx="2069606" cy="230187"/>
            </a:xfrm>
            <a:custGeom>
              <a:avLst/>
              <a:gdLst/>
              <a:ahLst/>
              <a:cxnLst/>
              <a:rect l="l" t="t" r="r" b="b"/>
              <a:pathLst>
                <a:path w="74742" h="8313" extrusionOk="0">
                  <a:moveTo>
                    <a:pt x="107" y="0"/>
                  </a:moveTo>
                  <a:lnTo>
                    <a:pt x="36" y="71"/>
                  </a:lnTo>
                  <a:lnTo>
                    <a:pt x="1" y="142"/>
                  </a:lnTo>
                  <a:lnTo>
                    <a:pt x="36" y="178"/>
                  </a:lnTo>
                  <a:lnTo>
                    <a:pt x="1473" y="1109"/>
                  </a:lnTo>
                  <a:lnTo>
                    <a:pt x="12864" y="8313"/>
                  </a:lnTo>
                  <a:lnTo>
                    <a:pt x="74741" y="8313"/>
                  </a:lnTo>
                  <a:lnTo>
                    <a:pt x="74741" y="8126"/>
                  </a:lnTo>
                  <a:lnTo>
                    <a:pt x="12935" y="8126"/>
                  </a:lnTo>
                  <a:lnTo>
                    <a:pt x="12899" y="8091"/>
                  </a:lnTo>
                  <a:lnTo>
                    <a:pt x="1438" y="843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4433536" y="3955417"/>
              <a:ext cx="2069606" cy="230187"/>
            </a:xfrm>
            <a:custGeom>
              <a:avLst/>
              <a:gdLst/>
              <a:ahLst/>
              <a:cxnLst/>
              <a:rect l="l" t="t" r="r" b="b"/>
              <a:pathLst>
                <a:path w="74742" h="8313" extrusionOk="0">
                  <a:moveTo>
                    <a:pt x="107" y="0"/>
                  </a:moveTo>
                  <a:lnTo>
                    <a:pt x="36" y="71"/>
                  </a:lnTo>
                  <a:lnTo>
                    <a:pt x="1" y="142"/>
                  </a:lnTo>
                  <a:lnTo>
                    <a:pt x="36" y="178"/>
                  </a:lnTo>
                  <a:lnTo>
                    <a:pt x="1473" y="1109"/>
                  </a:lnTo>
                  <a:lnTo>
                    <a:pt x="12864" y="8313"/>
                  </a:lnTo>
                  <a:lnTo>
                    <a:pt x="74741" y="8313"/>
                  </a:lnTo>
                  <a:lnTo>
                    <a:pt x="74741" y="8126"/>
                  </a:lnTo>
                  <a:lnTo>
                    <a:pt x="12935" y="8126"/>
                  </a:lnTo>
                  <a:lnTo>
                    <a:pt x="12899" y="8091"/>
                  </a:lnTo>
                  <a:lnTo>
                    <a:pt x="1438" y="843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4434533" y="3995208"/>
              <a:ext cx="2068609" cy="229218"/>
            </a:xfrm>
            <a:custGeom>
              <a:avLst/>
              <a:gdLst/>
              <a:ahLst/>
              <a:cxnLst/>
              <a:rect l="l" t="t" r="r" b="b"/>
              <a:pathLst>
                <a:path w="74706" h="8278" extrusionOk="0">
                  <a:moveTo>
                    <a:pt x="106" y="0"/>
                  </a:moveTo>
                  <a:lnTo>
                    <a:pt x="36" y="71"/>
                  </a:lnTo>
                  <a:lnTo>
                    <a:pt x="0" y="151"/>
                  </a:lnTo>
                  <a:lnTo>
                    <a:pt x="36" y="187"/>
                  </a:lnTo>
                  <a:lnTo>
                    <a:pt x="1437" y="1074"/>
                  </a:lnTo>
                  <a:lnTo>
                    <a:pt x="12828" y="8277"/>
                  </a:lnTo>
                  <a:lnTo>
                    <a:pt x="74705" y="8277"/>
                  </a:lnTo>
                  <a:lnTo>
                    <a:pt x="74705" y="8100"/>
                  </a:lnTo>
                  <a:lnTo>
                    <a:pt x="12899" y="8100"/>
                  </a:lnTo>
                  <a:lnTo>
                    <a:pt x="12863" y="8056"/>
                  </a:lnTo>
                  <a:lnTo>
                    <a:pt x="1473" y="852"/>
                  </a:lnTo>
                  <a:lnTo>
                    <a:pt x="1437" y="852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4435502" y="4035248"/>
              <a:ext cx="2067640" cy="228221"/>
            </a:xfrm>
            <a:custGeom>
              <a:avLst/>
              <a:gdLst/>
              <a:ahLst/>
              <a:cxnLst/>
              <a:rect l="l" t="t" r="r" b="b"/>
              <a:pathLst>
                <a:path w="74671" h="8242" extrusionOk="0">
                  <a:moveTo>
                    <a:pt x="107" y="0"/>
                  </a:moveTo>
                  <a:lnTo>
                    <a:pt x="1" y="142"/>
                  </a:lnTo>
                  <a:lnTo>
                    <a:pt x="71" y="178"/>
                  </a:lnTo>
                  <a:lnTo>
                    <a:pt x="1109" y="843"/>
                  </a:lnTo>
                  <a:lnTo>
                    <a:pt x="12793" y="8242"/>
                  </a:lnTo>
                  <a:lnTo>
                    <a:pt x="74670" y="8242"/>
                  </a:lnTo>
                  <a:lnTo>
                    <a:pt x="74670" y="8056"/>
                  </a:lnTo>
                  <a:lnTo>
                    <a:pt x="12828" y="8056"/>
                  </a:lnTo>
                  <a:lnTo>
                    <a:pt x="1180" y="666"/>
                  </a:lnTo>
                  <a:lnTo>
                    <a:pt x="1145" y="666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436499" y="4075039"/>
              <a:ext cx="2066643" cy="228249"/>
            </a:xfrm>
            <a:custGeom>
              <a:avLst/>
              <a:gdLst/>
              <a:ahLst/>
              <a:cxnLst/>
              <a:rect l="l" t="t" r="r" b="b"/>
              <a:pathLst>
                <a:path w="74635" h="8243" extrusionOk="0">
                  <a:moveTo>
                    <a:pt x="115" y="1"/>
                  </a:moveTo>
                  <a:lnTo>
                    <a:pt x="71" y="72"/>
                  </a:lnTo>
                  <a:lnTo>
                    <a:pt x="0" y="151"/>
                  </a:lnTo>
                  <a:lnTo>
                    <a:pt x="71" y="187"/>
                  </a:lnTo>
                  <a:lnTo>
                    <a:pt x="515" y="480"/>
                  </a:lnTo>
                  <a:lnTo>
                    <a:pt x="12757" y="8207"/>
                  </a:lnTo>
                  <a:lnTo>
                    <a:pt x="12757" y="8242"/>
                  </a:lnTo>
                  <a:lnTo>
                    <a:pt x="74634" y="8242"/>
                  </a:lnTo>
                  <a:lnTo>
                    <a:pt x="74634" y="8020"/>
                  </a:lnTo>
                  <a:lnTo>
                    <a:pt x="12792" y="8020"/>
                  </a:lnTo>
                  <a:lnTo>
                    <a:pt x="665" y="338"/>
                  </a:lnTo>
                  <a:lnTo>
                    <a:pt x="630" y="293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4432317" y="3875586"/>
              <a:ext cx="358419" cy="452261"/>
            </a:xfrm>
            <a:custGeom>
              <a:avLst/>
              <a:gdLst/>
              <a:ahLst/>
              <a:cxnLst/>
              <a:rect l="l" t="t" r="r" b="b"/>
              <a:pathLst>
                <a:path w="12944" h="16333" extrusionOk="0">
                  <a:moveTo>
                    <a:pt x="0" y="0"/>
                  </a:moveTo>
                  <a:lnTo>
                    <a:pt x="0" y="177"/>
                  </a:lnTo>
                  <a:cubicBezTo>
                    <a:pt x="0" y="515"/>
                    <a:pt x="45" y="958"/>
                    <a:pt x="45" y="1508"/>
                  </a:cubicBezTo>
                  <a:cubicBezTo>
                    <a:pt x="45" y="1952"/>
                    <a:pt x="80" y="2440"/>
                    <a:pt x="80" y="2954"/>
                  </a:cubicBezTo>
                  <a:cubicBezTo>
                    <a:pt x="116" y="3433"/>
                    <a:pt x="116" y="3912"/>
                    <a:pt x="116" y="4391"/>
                  </a:cubicBezTo>
                  <a:cubicBezTo>
                    <a:pt x="151" y="4879"/>
                    <a:pt x="151" y="5394"/>
                    <a:pt x="186" y="5837"/>
                  </a:cubicBezTo>
                  <a:cubicBezTo>
                    <a:pt x="186" y="6387"/>
                    <a:pt x="186" y="6875"/>
                    <a:pt x="222" y="7275"/>
                  </a:cubicBezTo>
                  <a:cubicBezTo>
                    <a:pt x="222" y="7833"/>
                    <a:pt x="266" y="8206"/>
                    <a:pt x="266" y="8277"/>
                  </a:cubicBezTo>
                  <a:lnTo>
                    <a:pt x="12606" y="16332"/>
                  </a:lnTo>
                  <a:lnTo>
                    <a:pt x="12943" y="16332"/>
                  </a:lnTo>
                  <a:lnTo>
                    <a:pt x="12943" y="82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4432317" y="3880487"/>
              <a:ext cx="43003" cy="224289"/>
            </a:xfrm>
            <a:custGeom>
              <a:avLst/>
              <a:gdLst/>
              <a:ahLst/>
              <a:cxnLst/>
              <a:rect l="l" t="t" r="r" b="b"/>
              <a:pathLst>
                <a:path w="1553" h="8100" extrusionOk="0">
                  <a:moveTo>
                    <a:pt x="0" y="0"/>
                  </a:moveTo>
                  <a:cubicBezTo>
                    <a:pt x="0" y="338"/>
                    <a:pt x="45" y="781"/>
                    <a:pt x="45" y="1331"/>
                  </a:cubicBezTo>
                  <a:cubicBezTo>
                    <a:pt x="45" y="1775"/>
                    <a:pt x="80" y="2263"/>
                    <a:pt x="80" y="2777"/>
                  </a:cubicBezTo>
                  <a:cubicBezTo>
                    <a:pt x="116" y="3256"/>
                    <a:pt x="116" y="3735"/>
                    <a:pt x="116" y="4214"/>
                  </a:cubicBezTo>
                  <a:cubicBezTo>
                    <a:pt x="151" y="4702"/>
                    <a:pt x="151" y="5217"/>
                    <a:pt x="186" y="5660"/>
                  </a:cubicBezTo>
                  <a:cubicBezTo>
                    <a:pt x="186" y="6210"/>
                    <a:pt x="186" y="6698"/>
                    <a:pt x="222" y="7098"/>
                  </a:cubicBezTo>
                  <a:cubicBezTo>
                    <a:pt x="222" y="7656"/>
                    <a:pt x="266" y="8029"/>
                    <a:pt x="266" y="8100"/>
                  </a:cubicBezTo>
                  <a:cubicBezTo>
                    <a:pt x="373" y="7949"/>
                    <a:pt x="559" y="7727"/>
                    <a:pt x="745" y="7435"/>
                  </a:cubicBezTo>
                  <a:cubicBezTo>
                    <a:pt x="932" y="7142"/>
                    <a:pt x="1109" y="6769"/>
                    <a:pt x="1260" y="6326"/>
                  </a:cubicBezTo>
                  <a:cubicBezTo>
                    <a:pt x="1375" y="5953"/>
                    <a:pt x="1482" y="5545"/>
                    <a:pt x="1517" y="5101"/>
                  </a:cubicBezTo>
                  <a:cubicBezTo>
                    <a:pt x="1553" y="4880"/>
                    <a:pt x="1553" y="4658"/>
                    <a:pt x="1553" y="4436"/>
                  </a:cubicBezTo>
                  <a:cubicBezTo>
                    <a:pt x="1553" y="4179"/>
                    <a:pt x="1517" y="3922"/>
                    <a:pt x="1517" y="3664"/>
                  </a:cubicBezTo>
                  <a:cubicBezTo>
                    <a:pt x="1411" y="3070"/>
                    <a:pt x="1260" y="2484"/>
                    <a:pt x="1038" y="1961"/>
                  </a:cubicBezTo>
                  <a:cubicBezTo>
                    <a:pt x="710" y="1074"/>
                    <a:pt x="266" y="37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4431320" y="3872374"/>
              <a:ext cx="2074756" cy="232402"/>
            </a:xfrm>
            <a:custGeom>
              <a:avLst/>
              <a:gdLst/>
              <a:ahLst/>
              <a:cxnLst/>
              <a:rect l="l" t="t" r="r" b="b"/>
              <a:pathLst>
                <a:path w="74928" h="8393" extrusionOk="0">
                  <a:moveTo>
                    <a:pt x="1" y="1"/>
                  </a:moveTo>
                  <a:cubicBezTo>
                    <a:pt x="36" y="36"/>
                    <a:pt x="36" y="72"/>
                    <a:pt x="36" y="116"/>
                  </a:cubicBezTo>
                  <a:lnTo>
                    <a:pt x="12979" y="8393"/>
                  </a:lnTo>
                  <a:lnTo>
                    <a:pt x="74928" y="8393"/>
                  </a:lnTo>
                  <a:lnTo>
                    <a:pt x="58551" y="1"/>
                  </a:ln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4661732" y="3817049"/>
              <a:ext cx="1686653" cy="266239"/>
            </a:xfrm>
            <a:custGeom>
              <a:avLst/>
              <a:gdLst/>
              <a:ahLst/>
              <a:cxnLst/>
              <a:rect l="l" t="t" r="r" b="b"/>
              <a:pathLst>
                <a:path w="60912" h="9615" extrusionOk="0">
                  <a:moveTo>
                    <a:pt x="26733" y="0"/>
                  </a:moveTo>
                  <a:cubicBezTo>
                    <a:pt x="11750" y="0"/>
                    <a:pt x="102" y="1758"/>
                    <a:pt x="36" y="4181"/>
                  </a:cubicBezTo>
                  <a:cubicBezTo>
                    <a:pt x="1" y="6106"/>
                    <a:pt x="7204" y="7916"/>
                    <a:pt x="17593" y="8874"/>
                  </a:cubicBezTo>
                  <a:cubicBezTo>
                    <a:pt x="21478" y="9247"/>
                    <a:pt x="25799" y="9504"/>
                    <a:pt x="30385" y="9575"/>
                  </a:cubicBezTo>
                  <a:cubicBezTo>
                    <a:pt x="31713" y="9601"/>
                    <a:pt x="33022" y="9614"/>
                    <a:pt x="34305" y="9614"/>
                  </a:cubicBezTo>
                  <a:cubicBezTo>
                    <a:pt x="49279" y="9614"/>
                    <a:pt x="60879" y="7851"/>
                    <a:pt x="60911" y="5441"/>
                  </a:cubicBezTo>
                  <a:cubicBezTo>
                    <a:pt x="60911" y="4775"/>
                    <a:pt x="60104" y="4110"/>
                    <a:pt x="58552" y="3516"/>
                  </a:cubicBezTo>
                  <a:cubicBezTo>
                    <a:pt x="53965" y="1706"/>
                    <a:pt x="43169" y="295"/>
                    <a:pt x="30572" y="38"/>
                  </a:cubicBezTo>
                  <a:cubicBezTo>
                    <a:pt x="29272" y="13"/>
                    <a:pt x="27991" y="0"/>
                    <a:pt x="26733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4662728" y="3807317"/>
              <a:ext cx="1686875" cy="267208"/>
            </a:xfrm>
            <a:custGeom>
              <a:avLst/>
              <a:gdLst/>
              <a:ahLst/>
              <a:cxnLst/>
              <a:rect l="l" t="t" r="r" b="b"/>
              <a:pathLst>
                <a:path w="60920" h="9650" extrusionOk="0">
                  <a:moveTo>
                    <a:pt x="26711" y="0"/>
                  </a:moveTo>
                  <a:cubicBezTo>
                    <a:pt x="11707" y="0"/>
                    <a:pt x="69" y="1796"/>
                    <a:pt x="36" y="4217"/>
                  </a:cubicBezTo>
                  <a:cubicBezTo>
                    <a:pt x="0" y="6134"/>
                    <a:pt x="7168" y="7943"/>
                    <a:pt x="17557" y="8910"/>
                  </a:cubicBezTo>
                  <a:cubicBezTo>
                    <a:pt x="21442" y="9274"/>
                    <a:pt x="25798" y="9496"/>
                    <a:pt x="30349" y="9611"/>
                  </a:cubicBezTo>
                  <a:cubicBezTo>
                    <a:pt x="31651" y="9637"/>
                    <a:pt x="32933" y="9649"/>
                    <a:pt x="34192" y="9649"/>
                  </a:cubicBezTo>
                  <a:cubicBezTo>
                    <a:pt x="49203" y="9649"/>
                    <a:pt x="60843" y="7888"/>
                    <a:pt x="60875" y="5433"/>
                  </a:cubicBezTo>
                  <a:cubicBezTo>
                    <a:pt x="60920" y="4768"/>
                    <a:pt x="60068" y="4138"/>
                    <a:pt x="58516" y="3552"/>
                  </a:cubicBezTo>
                  <a:cubicBezTo>
                    <a:pt x="53929" y="1734"/>
                    <a:pt x="43177" y="296"/>
                    <a:pt x="30571" y="39"/>
                  </a:cubicBezTo>
                  <a:cubicBezTo>
                    <a:pt x="29264" y="13"/>
                    <a:pt x="27976" y="0"/>
                    <a:pt x="26711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4987231" y="3867418"/>
              <a:ext cx="1038873" cy="105416"/>
            </a:xfrm>
            <a:custGeom>
              <a:avLst/>
              <a:gdLst/>
              <a:ahLst/>
              <a:cxnLst/>
              <a:rect l="l" t="t" r="r" b="b"/>
              <a:pathLst>
                <a:path w="37518" h="3807" extrusionOk="0">
                  <a:moveTo>
                    <a:pt x="15479" y="0"/>
                  </a:moveTo>
                  <a:cubicBezTo>
                    <a:pt x="6704" y="0"/>
                    <a:pt x="32" y="629"/>
                    <a:pt x="0" y="1546"/>
                  </a:cubicBezTo>
                  <a:cubicBezTo>
                    <a:pt x="0" y="2548"/>
                    <a:pt x="8348" y="3577"/>
                    <a:pt x="18701" y="3764"/>
                  </a:cubicBezTo>
                  <a:cubicBezTo>
                    <a:pt x="20047" y="3793"/>
                    <a:pt x="21360" y="3806"/>
                    <a:pt x="22626" y="3806"/>
                  </a:cubicBezTo>
                  <a:cubicBezTo>
                    <a:pt x="31103" y="3806"/>
                    <a:pt x="37482" y="3186"/>
                    <a:pt x="37482" y="2291"/>
                  </a:cubicBezTo>
                  <a:cubicBezTo>
                    <a:pt x="37517" y="1253"/>
                    <a:pt x="29125" y="251"/>
                    <a:pt x="18772" y="29"/>
                  </a:cubicBezTo>
                  <a:cubicBezTo>
                    <a:pt x="17649" y="10"/>
                    <a:pt x="16548" y="0"/>
                    <a:pt x="15479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5252283" y="3795727"/>
              <a:ext cx="549536" cy="136346"/>
            </a:xfrm>
            <a:custGeom>
              <a:avLst/>
              <a:gdLst/>
              <a:ahLst/>
              <a:cxnLst/>
              <a:rect l="l" t="t" r="r" b="b"/>
              <a:pathLst>
                <a:path w="19846" h="4924" extrusionOk="0">
                  <a:moveTo>
                    <a:pt x="3212" y="1"/>
                  </a:moveTo>
                  <a:lnTo>
                    <a:pt x="1216" y="2174"/>
                  </a:lnTo>
                  <a:lnTo>
                    <a:pt x="1" y="3549"/>
                  </a:lnTo>
                  <a:cubicBezTo>
                    <a:pt x="1" y="3549"/>
                    <a:pt x="3656" y="4800"/>
                    <a:pt x="10203" y="4916"/>
                  </a:cubicBezTo>
                  <a:cubicBezTo>
                    <a:pt x="10464" y="4921"/>
                    <a:pt x="10720" y="4924"/>
                    <a:pt x="10971" y="4924"/>
                  </a:cubicBezTo>
                  <a:cubicBezTo>
                    <a:pt x="16953" y="4924"/>
                    <a:pt x="19846" y="3363"/>
                    <a:pt x="19846" y="3363"/>
                  </a:cubicBezTo>
                  <a:lnTo>
                    <a:pt x="17486" y="1367"/>
                  </a:lnTo>
                  <a:lnTo>
                    <a:pt x="16120" y="2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5285927" y="3795727"/>
              <a:ext cx="450544" cy="98161"/>
            </a:xfrm>
            <a:custGeom>
              <a:avLst/>
              <a:gdLst/>
              <a:ahLst/>
              <a:cxnLst/>
              <a:rect l="l" t="t" r="r" b="b"/>
              <a:pathLst>
                <a:path w="16271" h="3545" extrusionOk="0">
                  <a:moveTo>
                    <a:pt x="1997" y="1"/>
                  </a:moveTo>
                  <a:lnTo>
                    <a:pt x="1" y="2174"/>
                  </a:lnTo>
                  <a:cubicBezTo>
                    <a:pt x="1300" y="2573"/>
                    <a:pt x="4985" y="3544"/>
                    <a:pt x="8319" y="3544"/>
                  </a:cubicBezTo>
                  <a:cubicBezTo>
                    <a:pt x="8695" y="3544"/>
                    <a:pt x="9068" y="3532"/>
                    <a:pt x="9431" y="3505"/>
                  </a:cubicBezTo>
                  <a:cubicBezTo>
                    <a:pt x="12093" y="3328"/>
                    <a:pt x="14683" y="2219"/>
                    <a:pt x="16271" y="1367"/>
                  </a:cubicBezTo>
                  <a:lnTo>
                    <a:pt x="14905" y="223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4895106" y="3017769"/>
              <a:ext cx="1239571" cy="833663"/>
            </a:xfrm>
            <a:custGeom>
              <a:avLst/>
              <a:gdLst/>
              <a:ahLst/>
              <a:cxnLst/>
              <a:rect l="l" t="t" r="r" b="b"/>
              <a:pathLst>
                <a:path w="44766" h="30107" extrusionOk="0">
                  <a:moveTo>
                    <a:pt x="107" y="0"/>
                  </a:moveTo>
                  <a:cubicBezTo>
                    <a:pt x="107" y="0"/>
                    <a:pt x="1" y="1295"/>
                    <a:pt x="1" y="3327"/>
                  </a:cubicBezTo>
                  <a:lnTo>
                    <a:pt x="1" y="3957"/>
                  </a:lnTo>
                  <a:cubicBezTo>
                    <a:pt x="107" y="11977"/>
                    <a:pt x="2476" y="29568"/>
                    <a:pt x="21035" y="30092"/>
                  </a:cubicBezTo>
                  <a:cubicBezTo>
                    <a:pt x="21378" y="30102"/>
                    <a:pt x="21717" y="30106"/>
                    <a:pt x="22050" y="30106"/>
                  </a:cubicBezTo>
                  <a:cubicBezTo>
                    <a:pt x="42006" y="30106"/>
                    <a:pt x="44616" y="13102"/>
                    <a:pt x="44721" y="5066"/>
                  </a:cubicBezTo>
                  <a:lnTo>
                    <a:pt x="44721" y="4622"/>
                  </a:lnTo>
                  <a:cubicBezTo>
                    <a:pt x="44765" y="2369"/>
                    <a:pt x="44579" y="923"/>
                    <a:pt x="44579" y="92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4895106" y="3059775"/>
              <a:ext cx="1238324" cy="162762"/>
            </a:xfrm>
            <a:custGeom>
              <a:avLst/>
              <a:gdLst/>
              <a:ahLst/>
              <a:cxnLst/>
              <a:rect l="l" t="t" r="r" b="b"/>
              <a:pathLst>
                <a:path w="44721" h="5878" extrusionOk="0">
                  <a:moveTo>
                    <a:pt x="6317" y="0"/>
                  </a:moveTo>
                  <a:cubicBezTo>
                    <a:pt x="6246" y="0"/>
                    <a:pt x="6211" y="36"/>
                    <a:pt x="6175" y="107"/>
                  </a:cubicBezTo>
                  <a:cubicBezTo>
                    <a:pt x="6175" y="140"/>
                    <a:pt x="5049" y="3584"/>
                    <a:pt x="2549" y="3584"/>
                  </a:cubicBezTo>
                  <a:cubicBezTo>
                    <a:pt x="2405" y="3584"/>
                    <a:pt x="2256" y="3573"/>
                    <a:pt x="2103" y="3549"/>
                  </a:cubicBezTo>
                  <a:cubicBezTo>
                    <a:pt x="1145" y="3398"/>
                    <a:pt x="444" y="2697"/>
                    <a:pt x="1" y="1810"/>
                  </a:cubicBezTo>
                  <a:lnTo>
                    <a:pt x="1" y="2440"/>
                  </a:lnTo>
                  <a:cubicBezTo>
                    <a:pt x="480" y="3141"/>
                    <a:pt x="1145" y="3691"/>
                    <a:pt x="2032" y="3842"/>
                  </a:cubicBezTo>
                  <a:cubicBezTo>
                    <a:pt x="2210" y="3871"/>
                    <a:pt x="2383" y="3885"/>
                    <a:pt x="2550" y="3885"/>
                  </a:cubicBezTo>
                  <a:cubicBezTo>
                    <a:pt x="4699" y="3885"/>
                    <a:pt x="5905" y="1585"/>
                    <a:pt x="6317" y="630"/>
                  </a:cubicBezTo>
                  <a:cubicBezTo>
                    <a:pt x="6745" y="1803"/>
                    <a:pt x="8172" y="5115"/>
                    <a:pt x="11197" y="5115"/>
                  </a:cubicBezTo>
                  <a:cubicBezTo>
                    <a:pt x="11307" y="5115"/>
                    <a:pt x="11419" y="5110"/>
                    <a:pt x="11533" y="5101"/>
                  </a:cubicBezTo>
                  <a:cubicBezTo>
                    <a:pt x="14523" y="4844"/>
                    <a:pt x="15446" y="2546"/>
                    <a:pt x="15747" y="1402"/>
                  </a:cubicBezTo>
                  <a:cubicBezTo>
                    <a:pt x="16226" y="2768"/>
                    <a:pt x="17557" y="5838"/>
                    <a:pt x="20440" y="5873"/>
                  </a:cubicBezTo>
                  <a:lnTo>
                    <a:pt x="20662" y="5873"/>
                  </a:lnTo>
                  <a:cubicBezTo>
                    <a:pt x="23696" y="5687"/>
                    <a:pt x="24805" y="2768"/>
                    <a:pt x="25133" y="1553"/>
                  </a:cubicBezTo>
                  <a:cubicBezTo>
                    <a:pt x="25617" y="2803"/>
                    <a:pt x="27149" y="5877"/>
                    <a:pt x="29878" y="5877"/>
                  </a:cubicBezTo>
                  <a:cubicBezTo>
                    <a:pt x="30054" y="5877"/>
                    <a:pt x="30235" y="5864"/>
                    <a:pt x="30420" y="5838"/>
                  </a:cubicBezTo>
                  <a:cubicBezTo>
                    <a:pt x="33304" y="5394"/>
                    <a:pt x="34297" y="2733"/>
                    <a:pt x="34599" y="1473"/>
                  </a:cubicBezTo>
                  <a:cubicBezTo>
                    <a:pt x="35017" y="2693"/>
                    <a:pt x="36254" y="5426"/>
                    <a:pt x="38651" y="5426"/>
                  </a:cubicBezTo>
                  <a:cubicBezTo>
                    <a:pt x="38798" y="5426"/>
                    <a:pt x="38950" y="5416"/>
                    <a:pt x="39105" y="5394"/>
                  </a:cubicBezTo>
                  <a:cubicBezTo>
                    <a:pt x="41767" y="5021"/>
                    <a:pt x="42769" y="2183"/>
                    <a:pt x="43062" y="887"/>
                  </a:cubicBezTo>
                  <a:cubicBezTo>
                    <a:pt x="43319" y="1588"/>
                    <a:pt x="43834" y="2697"/>
                    <a:pt x="44721" y="3549"/>
                  </a:cubicBezTo>
                  <a:lnTo>
                    <a:pt x="44721" y="3105"/>
                  </a:lnTo>
                  <a:cubicBezTo>
                    <a:pt x="43612" y="1916"/>
                    <a:pt x="43213" y="258"/>
                    <a:pt x="43213" y="258"/>
                  </a:cubicBezTo>
                  <a:cubicBezTo>
                    <a:pt x="43176" y="199"/>
                    <a:pt x="43145" y="134"/>
                    <a:pt x="43075" y="134"/>
                  </a:cubicBezTo>
                  <a:cubicBezTo>
                    <a:pt x="43061" y="134"/>
                    <a:pt x="43045" y="136"/>
                    <a:pt x="43027" y="142"/>
                  </a:cubicBezTo>
                  <a:cubicBezTo>
                    <a:pt x="42947" y="142"/>
                    <a:pt x="42911" y="187"/>
                    <a:pt x="42876" y="258"/>
                  </a:cubicBezTo>
                  <a:cubicBezTo>
                    <a:pt x="42876" y="293"/>
                    <a:pt x="42210" y="4658"/>
                    <a:pt x="39034" y="5101"/>
                  </a:cubicBezTo>
                  <a:cubicBezTo>
                    <a:pt x="38893" y="5121"/>
                    <a:pt x="38756" y="5131"/>
                    <a:pt x="38623" y="5131"/>
                  </a:cubicBezTo>
                  <a:cubicBezTo>
                    <a:pt x="35824" y="5131"/>
                    <a:pt x="34739" y="884"/>
                    <a:pt x="34705" y="808"/>
                  </a:cubicBezTo>
                  <a:cubicBezTo>
                    <a:pt x="34705" y="737"/>
                    <a:pt x="34634" y="701"/>
                    <a:pt x="34563" y="701"/>
                  </a:cubicBezTo>
                  <a:cubicBezTo>
                    <a:pt x="34484" y="701"/>
                    <a:pt x="34413" y="772"/>
                    <a:pt x="34413" y="852"/>
                  </a:cubicBezTo>
                  <a:cubicBezTo>
                    <a:pt x="34413" y="887"/>
                    <a:pt x="33854" y="5021"/>
                    <a:pt x="30349" y="5545"/>
                  </a:cubicBezTo>
                  <a:cubicBezTo>
                    <a:pt x="30190" y="5567"/>
                    <a:pt x="30035" y="5577"/>
                    <a:pt x="29884" y="5577"/>
                  </a:cubicBezTo>
                  <a:cubicBezTo>
                    <a:pt x="26730" y="5577"/>
                    <a:pt x="25282" y="1028"/>
                    <a:pt x="25248" y="994"/>
                  </a:cubicBezTo>
                  <a:cubicBezTo>
                    <a:pt x="25248" y="936"/>
                    <a:pt x="25195" y="878"/>
                    <a:pt x="25137" y="878"/>
                  </a:cubicBezTo>
                  <a:cubicBezTo>
                    <a:pt x="25124" y="878"/>
                    <a:pt x="25111" y="881"/>
                    <a:pt x="25098" y="887"/>
                  </a:cubicBezTo>
                  <a:cubicBezTo>
                    <a:pt x="25027" y="887"/>
                    <a:pt x="24947" y="923"/>
                    <a:pt x="24947" y="994"/>
                  </a:cubicBezTo>
                  <a:cubicBezTo>
                    <a:pt x="24947" y="1029"/>
                    <a:pt x="24211" y="5394"/>
                    <a:pt x="20627" y="5580"/>
                  </a:cubicBezTo>
                  <a:lnTo>
                    <a:pt x="20440" y="5580"/>
                  </a:lnTo>
                  <a:cubicBezTo>
                    <a:pt x="16998" y="5545"/>
                    <a:pt x="15889" y="737"/>
                    <a:pt x="15854" y="701"/>
                  </a:cubicBezTo>
                  <a:cubicBezTo>
                    <a:pt x="15854" y="630"/>
                    <a:pt x="15783" y="586"/>
                    <a:pt x="15712" y="550"/>
                  </a:cubicBezTo>
                  <a:cubicBezTo>
                    <a:pt x="15632" y="586"/>
                    <a:pt x="15561" y="630"/>
                    <a:pt x="15561" y="701"/>
                  </a:cubicBezTo>
                  <a:cubicBezTo>
                    <a:pt x="15561" y="852"/>
                    <a:pt x="15224" y="4471"/>
                    <a:pt x="11533" y="4800"/>
                  </a:cubicBezTo>
                  <a:cubicBezTo>
                    <a:pt x="11424" y="4809"/>
                    <a:pt x="11317" y="4813"/>
                    <a:pt x="11212" y="4813"/>
                  </a:cubicBezTo>
                  <a:cubicBezTo>
                    <a:pt x="7757" y="4813"/>
                    <a:pt x="6502" y="141"/>
                    <a:pt x="6468" y="107"/>
                  </a:cubicBezTo>
                  <a:cubicBezTo>
                    <a:pt x="6468" y="36"/>
                    <a:pt x="6397" y="0"/>
                    <a:pt x="6317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6002497" y="3213373"/>
              <a:ext cx="118679" cy="203383"/>
            </a:xfrm>
            <a:custGeom>
              <a:avLst/>
              <a:gdLst/>
              <a:ahLst/>
              <a:cxnLst/>
              <a:rect l="l" t="t" r="r" b="b"/>
              <a:pathLst>
                <a:path w="4286" h="7345" extrusionOk="0">
                  <a:moveTo>
                    <a:pt x="2224" y="0"/>
                  </a:moveTo>
                  <a:cubicBezTo>
                    <a:pt x="2089" y="0"/>
                    <a:pt x="1951" y="22"/>
                    <a:pt x="1810" y="69"/>
                  </a:cubicBezTo>
                  <a:cubicBezTo>
                    <a:pt x="888" y="326"/>
                    <a:pt x="559" y="1213"/>
                    <a:pt x="444" y="2065"/>
                  </a:cubicBezTo>
                  <a:cubicBezTo>
                    <a:pt x="258" y="3138"/>
                    <a:pt x="151" y="4212"/>
                    <a:pt x="72" y="5285"/>
                  </a:cubicBezTo>
                  <a:cubicBezTo>
                    <a:pt x="36" y="5684"/>
                    <a:pt x="1" y="6057"/>
                    <a:pt x="116" y="6430"/>
                  </a:cubicBezTo>
                  <a:cubicBezTo>
                    <a:pt x="222" y="6793"/>
                    <a:pt x="444" y="7130"/>
                    <a:pt x="781" y="7281"/>
                  </a:cubicBezTo>
                  <a:cubicBezTo>
                    <a:pt x="903" y="7324"/>
                    <a:pt x="1028" y="7345"/>
                    <a:pt x="1153" y="7345"/>
                  </a:cubicBezTo>
                  <a:cubicBezTo>
                    <a:pt x="1440" y="7345"/>
                    <a:pt x="1726" y="7239"/>
                    <a:pt x="1961" y="7059"/>
                  </a:cubicBezTo>
                  <a:cubicBezTo>
                    <a:pt x="2289" y="6838"/>
                    <a:pt x="2511" y="6465"/>
                    <a:pt x="2697" y="6092"/>
                  </a:cubicBezTo>
                  <a:cubicBezTo>
                    <a:pt x="3443" y="4726"/>
                    <a:pt x="4285" y="2216"/>
                    <a:pt x="3478" y="770"/>
                  </a:cubicBezTo>
                  <a:cubicBezTo>
                    <a:pt x="3184" y="308"/>
                    <a:pt x="2730" y="0"/>
                    <a:pt x="2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5954399" y="3470007"/>
              <a:ext cx="96278" cy="113280"/>
            </a:xfrm>
            <a:custGeom>
              <a:avLst/>
              <a:gdLst/>
              <a:ahLst/>
              <a:cxnLst/>
              <a:rect l="l" t="t" r="r" b="b"/>
              <a:pathLst>
                <a:path w="3477" h="4091" extrusionOk="0">
                  <a:moveTo>
                    <a:pt x="1847" y="1"/>
                  </a:moveTo>
                  <a:cubicBezTo>
                    <a:pt x="646" y="1"/>
                    <a:pt x="0" y="1744"/>
                    <a:pt x="34" y="2742"/>
                  </a:cubicBezTo>
                  <a:cubicBezTo>
                    <a:pt x="79" y="3336"/>
                    <a:pt x="442" y="3957"/>
                    <a:pt x="1037" y="4072"/>
                  </a:cubicBezTo>
                  <a:cubicBezTo>
                    <a:pt x="1102" y="4085"/>
                    <a:pt x="1169" y="4091"/>
                    <a:pt x="1236" y="4091"/>
                  </a:cubicBezTo>
                  <a:cubicBezTo>
                    <a:pt x="1547" y="4091"/>
                    <a:pt x="1862" y="3962"/>
                    <a:pt x="2110" y="3780"/>
                  </a:cubicBezTo>
                  <a:cubicBezTo>
                    <a:pt x="2403" y="3558"/>
                    <a:pt x="2625" y="3221"/>
                    <a:pt x="2811" y="2892"/>
                  </a:cubicBezTo>
                  <a:cubicBezTo>
                    <a:pt x="3326" y="1926"/>
                    <a:pt x="3476" y="187"/>
                    <a:pt x="1995" y="9"/>
                  </a:cubicBezTo>
                  <a:cubicBezTo>
                    <a:pt x="1945" y="3"/>
                    <a:pt x="1895" y="1"/>
                    <a:pt x="18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4898069" y="2957238"/>
              <a:ext cx="1231457" cy="120258"/>
            </a:xfrm>
            <a:custGeom>
              <a:avLst/>
              <a:gdLst/>
              <a:ahLst/>
              <a:cxnLst/>
              <a:rect l="l" t="t" r="r" b="b"/>
              <a:pathLst>
                <a:path w="44473" h="4343" extrusionOk="0">
                  <a:moveTo>
                    <a:pt x="18594" y="0"/>
                  </a:moveTo>
                  <a:cubicBezTo>
                    <a:pt x="8072" y="0"/>
                    <a:pt x="32" y="976"/>
                    <a:pt x="0" y="2337"/>
                  </a:cubicBezTo>
                  <a:cubicBezTo>
                    <a:pt x="0" y="2479"/>
                    <a:pt x="151" y="2665"/>
                    <a:pt x="444" y="2852"/>
                  </a:cubicBezTo>
                  <a:cubicBezTo>
                    <a:pt x="1648" y="3633"/>
                    <a:pt x="5385" y="3727"/>
                    <a:pt x="10529" y="3727"/>
                  </a:cubicBezTo>
                  <a:cubicBezTo>
                    <a:pt x="12148" y="3727"/>
                    <a:pt x="13907" y="3717"/>
                    <a:pt x="15771" y="3717"/>
                  </a:cubicBezTo>
                  <a:cubicBezTo>
                    <a:pt x="17798" y="3717"/>
                    <a:pt x="19949" y="3728"/>
                    <a:pt x="22178" y="3774"/>
                  </a:cubicBezTo>
                  <a:cubicBezTo>
                    <a:pt x="28954" y="3913"/>
                    <a:pt x="35013" y="4343"/>
                    <a:pt x="39099" y="4343"/>
                  </a:cubicBezTo>
                  <a:cubicBezTo>
                    <a:pt x="41525" y="4343"/>
                    <a:pt x="43255" y="4191"/>
                    <a:pt x="44028" y="3739"/>
                  </a:cubicBezTo>
                  <a:cubicBezTo>
                    <a:pt x="44286" y="3588"/>
                    <a:pt x="44472" y="3402"/>
                    <a:pt x="44472" y="3224"/>
                  </a:cubicBezTo>
                  <a:cubicBezTo>
                    <a:pt x="44472" y="1707"/>
                    <a:pt x="34563" y="297"/>
                    <a:pt x="22294" y="39"/>
                  </a:cubicBezTo>
                  <a:cubicBezTo>
                    <a:pt x="21034" y="13"/>
                    <a:pt x="19798" y="0"/>
                    <a:pt x="1859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4910335" y="2986922"/>
              <a:ext cx="1206896" cy="122224"/>
            </a:xfrm>
            <a:custGeom>
              <a:avLst/>
              <a:gdLst/>
              <a:ahLst/>
              <a:cxnLst/>
              <a:rect l="l" t="t" r="r" b="b"/>
              <a:pathLst>
                <a:path w="43586" h="4414" extrusionOk="0">
                  <a:moveTo>
                    <a:pt x="18110" y="1"/>
                  </a:moveTo>
                  <a:cubicBezTo>
                    <a:pt x="11014" y="1"/>
                    <a:pt x="5050" y="452"/>
                    <a:pt x="1926" y="1150"/>
                  </a:cubicBezTo>
                  <a:cubicBezTo>
                    <a:pt x="1740" y="1185"/>
                    <a:pt x="1589" y="1221"/>
                    <a:pt x="1447" y="1265"/>
                  </a:cubicBezTo>
                  <a:cubicBezTo>
                    <a:pt x="817" y="1407"/>
                    <a:pt x="302" y="1593"/>
                    <a:pt x="1" y="1780"/>
                  </a:cubicBezTo>
                  <a:cubicBezTo>
                    <a:pt x="524" y="2152"/>
                    <a:pt x="1633" y="2037"/>
                    <a:pt x="3106" y="2374"/>
                  </a:cubicBezTo>
                  <a:cubicBezTo>
                    <a:pt x="4623" y="2702"/>
                    <a:pt x="6619" y="3403"/>
                    <a:pt x="8908" y="3660"/>
                  </a:cubicBezTo>
                  <a:cubicBezTo>
                    <a:pt x="12057" y="3997"/>
                    <a:pt x="15863" y="4255"/>
                    <a:pt x="19997" y="4370"/>
                  </a:cubicBezTo>
                  <a:cubicBezTo>
                    <a:pt x="20532" y="4370"/>
                    <a:pt x="21874" y="3995"/>
                    <a:pt x="22509" y="3995"/>
                  </a:cubicBezTo>
                  <a:cubicBezTo>
                    <a:pt x="22536" y="3995"/>
                    <a:pt x="22562" y="3996"/>
                    <a:pt x="22587" y="3997"/>
                  </a:cubicBezTo>
                  <a:cubicBezTo>
                    <a:pt x="25118" y="4030"/>
                    <a:pt x="26826" y="4413"/>
                    <a:pt x="28975" y="4413"/>
                  </a:cubicBezTo>
                  <a:cubicBezTo>
                    <a:pt x="29146" y="4413"/>
                    <a:pt x="29320" y="4411"/>
                    <a:pt x="29498" y="4406"/>
                  </a:cubicBezTo>
                  <a:lnTo>
                    <a:pt x="29533" y="4406"/>
                  </a:lnTo>
                  <a:cubicBezTo>
                    <a:pt x="29941" y="4406"/>
                    <a:pt x="30385" y="4370"/>
                    <a:pt x="30829" y="4370"/>
                  </a:cubicBezTo>
                  <a:cubicBezTo>
                    <a:pt x="34856" y="4219"/>
                    <a:pt x="39558" y="3483"/>
                    <a:pt x="41882" y="3075"/>
                  </a:cubicBezTo>
                  <a:cubicBezTo>
                    <a:pt x="43284" y="2853"/>
                    <a:pt x="43027" y="2995"/>
                    <a:pt x="43585" y="2667"/>
                  </a:cubicBezTo>
                  <a:cubicBezTo>
                    <a:pt x="43284" y="2480"/>
                    <a:pt x="42885" y="2330"/>
                    <a:pt x="42361" y="2152"/>
                  </a:cubicBezTo>
                  <a:cubicBezTo>
                    <a:pt x="42069" y="2072"/>
                    <a:pt x="41776" y="1966"/>
                    <a:pt x="41439" y="1886"/>
                  </a:cubicBezTo>
                  <a:cubicBezTo>
                    <a:pt x="37704" y="963"/>
                    <a:pt x="30350" y="227"/>
                    <a:pt x="21815" y="41"/>
                  </a:cubicBezTo>
                  <a:cubicBezTo>
                    <a:pt x="20553" y="14"/>
                    <a:pt x="19315" y="1"/>
                    <a:pt x="18110" y="1"/>
                  </a:cubicBezTo>
                  <a:close/>
                </a:path>
              </a:pathLst>
            </a:custGeom>
            <a:solidFill>
              <a:srgbClr val="A03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4910335" y="3021950"/>
              <a:ext cx="246663" cy="66345"/>
            </a:xfrm>
            <a:custGeom>
              <a:avLst/>
              <a:gdLst/>
              <a:ahLst/>
              <a:cxnLst/>
              <a:rect l="l" t="t" r="r" b="b"/>
              <a:pathLst>
                <a:path w="8908" h="2396" extrusionOk="0">
                  <a:moveTo>
                    <a:pt x="1447" y="0"/>
                  </a:moveTo>
                  <a:cubicBezTo>
                    <a:pt x="781" y="142"/>
                    <a:pt x="302" y="328"/>
                    <a:pt x="1" y="515"/>
                  </a:cubicBezTo>
                  <a:cubicBezTo>
                    <a:pt x="1110" y="1251"/>
                    <a:pt x="4365" y="1881"/>
                    <a:pt x="8908" y="2395"/>
                  </a:cubicBezTo>
                  <a:cubicBezTo>
                    <a:pt x="8686" y="2138"/>
                    <a:pt x="8464" y="1916"/>
                    <a:pt x="8207" y="1730"/>
                  </a:cubicBezTo>
                  <a:cubicBezTo>
                    <a:pt x="7399" y="1109"/>
                    <a:pt x="6291" y="1065"/>
                    <a:pt x="5253" y="1065"/>
                  </a:cubicBezTo>
                  <a:cubicBezTo>
                    <a:pt x="4976" y="1065"/>
                    <a:pt x="4695" y="1072"/>
                    <a:pt x="4414" y="1072"/>
                  </a:cubicBezTo>
                  <a:cubicBezTo>
                    <a:pt x="3757" y="1072"/>
                    <a:pt x="3097" y="1033"/>
                    <a:pt x="2476" y="772"/>
                  </a:cubicBezTo>
                  <a:cubicBezTo>
                    <a:pt x="1997" y="586"/>
                    <a:pt x="1704" y="328"/>
                    <a:pt x="144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5464031" y="3080155"/>
              <a:ext cx="263110" cy="30237"/>
            </a:xfrm>
            <a:custGeom>
              <a:avLst/>
              <a:gdLst/>
              <a:ahLst/>
              <a:cxnLst/>
              <a:rect l="l" t="t" r="r" b="b"/>
              <a:pathLst>
                <a:path w="9502" h="1092" extrusionOk="0">
                  <a:moveTo>
                    <a:pt x="4569" y="1"/>
                  </a:moveTo>
                  <a:cubicBezTo>
                    <a:pt x="3425" y="1"/>
                    <a:pt x="2281" y="187"/>
                    <a:pt x="1189" y="559"/>
                  </a:cubicBezTo>
                  <a:cubicBezTo>
                    <a:pt x="781" y="701"/>
                    <a:pt x="373" y="852"/>
                    <a:pt x="1" y="1003"/>
                  </a:cubicBezTo>
                  <a:cubicBezTo>
                    <a:pt x="560" y="1039"/>
                    <a:pt x="1154" y="1039"/>
                    <a:pt x="1739" y="1039"/>
                  </a:cubicBezTo>
                  <a:cubicBezTo>
                    <a:pt x="3110" y="1074"/>
                    <a:pt x="4450" y="1092"/>
                    <a:pt x="5747" y="1092"/>
                  </a:cubicBezTo>
                  <a:cubicBezTo>
                    <a:pt x="7045" y="1092"/>
                    <a:pt x="8300" y="1074"/>
                    <a:pt x="9502" y="1039"/>
                  </a:cubicBezTo>
                  <a:cubicBezTo>
                    <a:pt x="8987" y="923"/>
                    <a:pt x="8473" y="701"/>
                    <a:pt x="7949" y="559"/>
                  </a:cubicBezTo>
                  <a:cubicBezTo>
                    <a:pt x="6858" y="187"/>
                    <a:pt x="5714" y="1"/>
                    <a:pt x="4569" y="1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5763973" y="3046511"/>
              <a:ext cx="353269" cy="61444"/>
            </a:xfrm>
            <a:custGeom>
              <a:avLst/>
              <a:gdLst/>
              <a:ahLst/>
              <a:cxnLst/>
              <a:rect l="l" t="t" r="r" b="b"/>
              <a:pathLst>
                <a:path w="12758" h="2219" extrusionOk="0">
                  <a:moveTo>
                    <a:pt x="11533" y="0"/>
                  </a:moveTo>
                  <a:cubicBezTo>
                    <a:pt x="11170" y="293"/>
                    <a:pt x="10797" y="550"/>
                    <a:pt x="10389" y="737"/>
                  </a:cubicBezTo>
                  <a:cubicBezTo>
                    <a:pt x="9481" y="1203"/>
                    <a:pt x="8491" y="1325"/>
                    <a:pt x="7471" y="1325"/>
                  </a:cubicBezTo>
                  <a:cubicBezTo>
                    <a:pt x="6346" y="1325"/>
                    <a:pt x="5183" y="1176"/>
                    <a:pt x="4051" y="1176"/>
                  </a:cubicBezTo>
                  <a:cubicBezTo>
                    <a:pt x="3203" y="1176"/>
                    <a:pt x="2372" y="1260"/>
                    <a:pt x="1589" y="1553"/>
                  </a:cubicBezTo>
                  <a:cubicBezTo>
                    <a:pt x="1038" y="1774"/>
                    <a:pt x="559" y="2067"/>
                    <a:pt x="1" y="2218"/>
                  </a:cubicBezTo>
                  <a:cubicBezTo>
                    <a:pt x="6468" y="1996"/>
                    <a:pt x="11311" y="1366"/>
                    <a:pt x="12757" y="515"/>
                  </a:cubicBezTo>
                  <a:cubicBezTo>
                    <a:pt x="12456" y="328"/>
                    <a:pt x="12057" y="178"/>
                    <a:pt x="11533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4567418" y="3118229"/>
              <a:ext cx="567230" cy="541201"/>
            </a:xfrm>
            <a:custGeom>
              <a:avLst/>
              <a:gdLst/>
              <a:ahLst/>
              <a:cxnLst/>
              <a:rect l="l" t="t" r="r" b="b"/>
              <a:pathLst>
                <a:path w="20485" h="19545" extrusionOk="0">
                  <a:moveTo>
                    <a:pt x="7170" y="1"/>
                  </a:moveTo>
                  <a:cubicBezTo>
                    <a:pt x="7026" y="1"/>
                    <a:pt x="6880" y="10"/>
                    <a:pt x="6734" y="27"/>
                  </a:cubicBezTo>
                  <a:cubicBezTo>
                    <a:pt x="6175" y="72"/>
                    <a:pt x="5589" y="214"/>
                    <a:pt x="4995" y="400"/>
                  </a:cubicBezTo>
                  <a:cubicBezTo>
                    <a:pt x="3851" y="808"/>
                    <a:pt x="2706" y="1544"/>
                    <a:pt x="1855" y="2582"/>
                  </a:cubicBezTo>
                  <a:cubicBezTo>
                    <a:pt x="1411" y="3061"/>
                    <a:pt x="1038" y="3656"/>
                    <a:pt x="746" y="4286"/>
                  </a:cubicBezTo>
                  <a:cubicBezTo>
                    <a:pt x="488" y="4951"/>
                    <a:pt x="302" y="5616"/>
                    <a:pt x="187" y="6317"/>
                  </a:cubicBezTo>
                  <a:cubicBezTo>
                    <a:pt x="0" y="7719"/>
                    <a:pt x="222" y="9200"/>
                    <a:pt x="817" y="10531"/>
                  </a:cubicBezTo>
                  <a:cubicBezTo>
                    <a:pt x="1375" y="11862"/>
                    <a:pt x="2369" y="12935"/>
                    <a:pt x="3513" y="13778"/>
                  </a:cubicBezTo>
                  <a:cubicBezTo>
                    <a:pt x="4658" y="14594"/>
                    <a:pt x="5918" y="15188"/>
                    <a:pt x="7142" y="15632"/>
                  </a:cubicBezTo>
                  <a:cubicBezTo>
                    <a:pt x="8393" y="16040"/>
                    <a:pt x="9652" y="16297"/>
                    <a:pt x="10797" y="16519"/>
                  </a:cubicBezTo>
                  <a:cubicBezTo>
                    <a:pt x="11977" y="16741"/>
                    <a:pt x="13086" y="16927"/>
                    <a:pt x="14088" y="17105"/>
                  </a:cubicBezTo>
                  <a:cubicBezTo>
                    <a:pt x="15126" y="17326"/>
                    <a:pt x="16049" y="17513"/>
                    <a:pt x="16820" y="17770"/>
                  </a:cubicBezTo>
                  <a:cubicBezTo>
                    <a:pt x="17601" y="17992"/>
                    <a:pt x="18266" y="18258"/>
                    <a:pt x="18781" y="18515"/>
                  </a:cubicBezTo>
                  <a:cubicBezTo>
                    <a:pt x="19296" y="18772"/>
                    <a:pt x="19668" y="19065"/>
                    <a:pt x="19925" y="19251"/>
                  </a:cubicBezTo>
                  <a:cubicBezTo>
                    <a:pt x="20041" y="19367"/>
                    <a:pt x="20112" y="19438"/>
                    <a:pt x="20183" y="19473"/>
                  </a:cubicBezTo>
                  <a:cubicBezTo>
                    <a:pt x="20262" y="19544"/>
                    <a:pt x="20298" y="19544"/>
                    <a:pt x="20298" y="19544"/>
                  </a:cubicBezTo>
                  <a:lnTo>
                    <a:pt x="20484" y="19402"/>
                  </a:lnTo>
                  <a:cubicBezTo>
                    <a:pt x="20484" y="19402"/>
                    <a:pt x="20449" y="19367"/>
                    <a:pt x="20404" y="19287"/>
                  </a:cubicBezTo>
                  <a:cubicBezTo>
                    <a:pt x="20369" y="19216"/>
                    <a:pt x="20298" y="19101"/>
                    <a:pt x="20183" y="18994"/>
                  </a:cubicBezTo>
                  <a:cubicBezTo>
                    <a:pt x="19961" y="18737"/>
                    <a:pt x="19597" y="18364"/>
                    <a:pt x="19074" y="18036"/>
                  </a:cubicBezTo>
                  <a:cubicBezTo>
                    <a:pt x="18781" y="17850"/>
                    <a:pt x="18488" y="17699"/>
                    <a:pt x="18151" y="17513"/>
                  </a:cubicBezTo>
                  <a:cubicBezTo>
                    <a:pt x="17823" y="17371"/>
                    <a:pt x="17450" y="17220"/>
                    <a:pt x="17007" y="17069"/>
                  </a:cubicBezTo>
                  <a:cubicBezTo>
                    <a:pt x="16191" y="16812"/>
                    <a:pt x="15268" y="16626"/>
                    <a:pt x="14239" y="16404"/>
                  </a:cubicBezTo>
                  <a:cubicBezTo>
                    <a:pt x="13201" y="16217"/>
                    <a:pt x="12092" y="16076"/>
                    <a:pt x="10948" y="15854"/>
                  </a:cubicBezTo>
                  <a:cubicBezTo>
                    <a:pt x="9803" y="15632"/>
                    <a:pt x="8579" y="15375"/>
                    <a:pt x="7364" y="14967"/>
                  </a:cubicBezTo>
                  <a:cubicBezTo>
                    <a:pt x="6175" y="14559"/>
                    <a:pt x="4959" y="14000"/>
                    <a:pt x="3922" y="13228"/>
                  </a:cubicBezTo>
                  <a:cubicBezTo>
                    <a:pt x="2848" y="12447"/>
                    <a:pt x="1925" y="11454"/>
                    <a:pt x="1411" y="10229"/>
                  </a:cubicBezTo>
                  <a:cubicBezTo>
                    <a:pt x="852" y="9049"/>
                    <a:pt x="630" y="7683"/>
                    <a:pt x="781" y="6388"/>
                  </a:cubicBezTo>
                  <a:cubicBezTo>
                    <a:pt x="852" y="5758"/>
                    <a:pt x="1038" y="5093"/>
                    <a:pt x="1260" y="4543"/>
                  </a:cubicBezTo>
                  <a:cubicBezTo>
                    <a:pt x="1517" y="3948"/>
                    <a:pt x="1855" y="3398"/>
                    <a:pt x="2263" y="2910"/>
                  </a:cubicBezTo>
                  <a:cubicBezTo>
                    <a:pt x="3070" y="1952"/>
                    <a:pt x="4108" y="1287"/>
                    <a:pt x="5181" y="879"/>
                  </a:cubicBezTo>
                  <a:cubicBezTo>
                    <a:pt x="5696" y="693"/>
                    <a:pt x="6255" y="551"/>
                    <a:pt x="6769" y="515"/>
                  </a:cubicBezTo>
                  <a:cubicBezTo>
                    <a:pt x="6920" y="471"/>
                    <a:pt x="7062" y="471"/>
                    <a:pt x="7177" y="471"/>
                  </a:cubicBezTo>
                  <a:lnTo>
                    <a:pt x="7985" y="471"/>
                  </a:lnTo>
                  <a:cubicBezTo>
                    <a:pt x="8100" y="515"/>
                    <a:pt x="8206" y="515"/>
                    <a:pt x="8357" y="515"/>
                  </a:cubicBezTo>
                  <a:cubicBezTo>
                    <a:pt x="9315" y="657"/>
                    <a:pt x="10202" y="1030"/>
                    <a:pt x="10983" y="1358"/>
                  </a:cubicBezTo>
                  <a:cubicBezTo>
                    <a:pt x="11719" y="1731"/>
                    <a:pt x="12349" y="2103"/>
                    <a:pt x="12793" y="2467"/>
                  </a:cubicBezTo>
                  <a:cubicBezTo>
                    <a:pt x="13236" y="2839"/>
                    <a:pt x="13494" y="3248"/>
                    <a:pt x="13609" y="3505"/>
                  </a:cubicBezTo>
                  <a:cubicBezTo>
                    <a:pt x="13680" y="3656"/>
                    <a:pt x="13715" y="3727"/>
                    <a:pt x="13751" y="3842"/>
                  </a:cubicBezTo>
                  <a:cubicBezTo>
                    <a:pt x="13795" y="3913"/>
                    <a:pt x="13795" y="3948"/>
                    <a:pt x="13795" y="3948"/>
                  </a:cubicBezTo>
                  <a:lnTo>
                    <a:pt x="14053" y="3877"/>
                  </a:lnTo>
                  <a:cubicBezTo>
                    <a:pt x="14053" y="3877"/>
                    <a:pt x="14053" y="3842"/>
                    <a:pt x="14017" y="3727"/>
                  </a:cubicBezTo>
                  <a:cubicBezTo>
                    <a:pt x="14017" y="3656"/>
                    <a:pt x="13937" y="3540"/>
                    <a:pt x="13866" y="3398"/>
                  </a:cubicBezTo>
                  <a:cubicBezTo>
                    <a:pt x="13715" y="3061"/>
                    <a:pt x="13458" y="2653"/>
                    <a:pt x="12979" y="2210"/>
                  </a:cubicBezTo>
                  <a:cubicBezTo>
                    <a:pt x="12536" y="1802"/>
                    <a:pt x="11906" y="1402"/>
                    <a:pt x="11134" y="1030"/>
                  </a:cubicBezTo>
                  <a:cubicBezTo>
                    <a:pt x="10353" y="657"/>
                    <a:pt x="9466" y="293"/>
                    <a:pt x="8393" y="107"/>
                  </a:cubicBezTo>
                  <a:cubicBezTo>
                    <a:pt x="8286" y="72"/>
                    <a:pt x="8135" y="72"/>
                    <a:pt x="7985" y="27"/>
                  </a:cubicBezTo>
                  <a:lnTo>
                    <a:pt x="7585" y="27"/>
                  </a:lnTo>
                  <a:cubicBezTo>
                    <a:pt x="7452" y="10"/>
                    <a:pt x="7313" y="1"/>
                    <a:pt x="717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4411910" y="2928329"/>
              <a:ext cx="222101" cy="184997"/>
            </a:xfrm>
            <a:custGeom>
              <a:avLst/>
              <a:gdLst/>
              <a:ahLst/>
              <a:cxnLst/>
              <a:rect l="l" t="t" r="r" b="b"/>
              <a:pathLst>
                <a:path w="8021" h="6681" extrusionOk="0">
                  <a:moveTo>
                    <a:pt x="2558" y="1"/>
                  </a:moveTo>
                  <a:cubicBezTo>
                    <a:pt x="1914" y="1"/>
                    <a:pt x="1350" y="208"/>
                    <a:pt x="959" y="640"/>
                  </a:cubicBezTo>
                  <a:cubicBezTo>
                    <a:pt x="888" y="675"/>
                    <a:pt x="853" y="720"/>
                    <a:pt x="817" y="791"/>
                  </a:cubicBezTo>
                  <a:cubicBezTo>
                    <a:pt x="1" y="1900"/>
                    <a:pt x="595" y="3044"/>
                    <a:pt x="2183" y="4525"/>
                  </a:cubicBezTo>
                  <a:cubicBezTo>
                    <a:pt x="3428" y="5655"/>
                    <a:pt x="4914" y="6680"/>
                    <a:pt x="6007" y="6680"/>
                  </a:cubicBezTo>
                  <a:cubicBezTo>
                    <a:pt x="6339" y="6680"/>
                    <a:pt x="6634" y="6586"/>
                    <a:pt x="6876" y="6371"/>
                  </a:cubicBezTo>
                  <a:cubicBezTo>
                    <a:pt x="6947" y="6335"/>
                    <a:pt x="6991" y="6300"/>
                    <a:pt x="7027" y="6220"/>
                  </a:cubicBezTo>
                  <a:cubicBezTo>
                    <a:pt x="8021" y="5155"/>
                    <a:pt x="7471" y="3008"/>
                    <a:pt x="5803" y="1456"/>
                  </a:cubicBezTo>
                  <a:cubicBezTo>
                    <a:pt x="4769" y="509"/>
                    <a:pt x="3566" y="1"/>
                    <a:pt x="255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>
              <a:off x="4421241" y="2936608"/>
              <a:ext cx="203688" cy="181342"/>
            </a:xfrm>
            <a:custGeom>
              <a:avLst/>
              <a:gdLst/>
              <a:ahLst/>
              <a:cxnLst/>
              <a:rect l="l" t="t" r="r" b="b"/>
              <a:pathLst>
                <a:path w="7356" h="6549" extrusionOk="0">
                  <a:moveTo>
                    <a:pt x="1946" y="0"/>
                  </a:moveTo>
                  <a:cubicBezTo>
                    <a:pt x="1376" y="0"/>
                    <a:pt x="866" y="160"/>
                    <a:pt x="480" y="492"/>
                  </a:cubicBezTo>
                  <a:cubicBezTo>
                    <a:pt x="365" y="678"/>
                    <a:pt x="258" y="864"/>
                    <a:pt x="178" y="1086"/>
                  </a:cubicBezTo>
                  <a:cubicBezTo>
                    <a:pt x="178" y="1192"/>
                    <a:pt x="143" y="1263"/>
                    <a:pt x="143" y="1379"/>
                  </a:cubicBezTo>
                  <a:cubicBezTo>
                    <a:pt x="1" y="2488"/>
                    <a:pt x="622" y="3969"/>
                    <a:pt x="1846" y="5114"/>
                  </a:cubicBezTo>
                  <a:cubicBezTo>
                    <a:pt x="2880" y="6049"/>
                    <a:pt x="4101" y="6548"/>
                    <a:pt x="5114" y="6548"/>
                  </a:cubicBezTo>
                  <a:cubicBezTo>
                    <a:pt x="5658" y="6548"/>
                    <a:pt x="6141" y="6405"/>
                    <a:pt x="6504" y="6107"/>
                  </a:cubicBezTo>
                  <a:cubicBezTo>
                    <a:pt x="6539" y="6107"/>
                    <a:pt x="6539" y="6072"/>
                    <a:pt x="6539" y="6072"/>
                  </a:cubicBezTo>
                  <a:cubicBezTo>
                    <a:pt x="6575" y="6036"/>
                    <a:pt x="6610" y="6001"/>
                    <a:pt x="6610" y="5965"/>
                  </a:cubicBezTo>
                  <a:cubicBezTo>
                    <a:pt x="7355" y="4812"/>
                    <a:pt x="6761" y="2896"/>
                    <a:pt x="5208" y="1450"/>
                  </a:cubicBezTo>
                  <a:cubicBezTo>
                    <a:pt x="4169" y="507"/>
                    <a:pt x="2962" y="0"/>
                    <a:pt x="1946" y="0"/>
                  </a:cubicBezTo>
                  <a:close/>
                </a:path>
              </a:pathLst>
            </a:custGeom>
            <a:solidFill>
              <a:srgbClr val="A03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>
              <a:off x="4425173" y="2966680"/>
              <a:ext cx="179127" cy="139059"/>
            </a:xfrm>
            <a:custGeom>
              <a:avLst/>
              <a:gdLst/>
              <a:ahLst/>
              <a:cxnLst/>
              <a:rect l="l" t="t" r="r" b="b"/>
              <a:pathLst>
                <a:path w="6469" h="5022" extrusionOk="0">
                  <a:moveTo>
                    <a:pt x="36" y="0"/>
                  </a:moveTo>
                  <a:cubicBezTo>
                    <a:pt x="36" y="106"/>
                    <a:pt x="1" y="177"/>
                    <a:pt x="1" y="293"/>
                  </a:cubicBezTo>
                  <a:cubicBezTo>
                    <a:pt x="374" y="958"/>
                    <a:pt x="924" y="1553"/>
                    <a:pt x="1553" y="1996"/>
                  </a:cubicBezTo>
                  <a:cubicBezTo>
                    <a:pt x="2148" y="2395"/>
                    <a:pt x="2778" y="2661"/>
                    <a:pt x="3408" y="2919"/>
                  </a:cubicBezTo>
                  <a:cubicBezTo>
                    <a:pt x="3771" y="3061"/>
                    <a:pt x="4144" y="3211"/>
                    <a:pt x="4516" y="3362"/>
                  </a:cubicBezTo>
                  <a:cubicBezTo>
                    <a:pt x="5066" y="3655"/>
                    <a:pt x="5954" y="4170"/>
                    <a:pt x="6362" y="5021"/>
                  </a:cubicBezTo>
                  <a:cubicBezTo>
                    <a:pt x="6397" y="5021"/>
                    <a:pt x="6397" y="4986"/>
                    <a:pt x="6397" y="4986"/>
                  </a:cubicBezTo>
                  <a:cubicBezTo>
                    <a:pt x="6433" y="4950"/>
                    <a:pt x="6468" y="4915"/>
                    <a:pt x="6468" y="4879"/>
                  </a:cubicBezTo>
                  <a:cubicBezTo>
                    <a:pt x="6069" y="4063"/>
                    <a:pt x="5253" y="3549"/>
                    <a:pt x="4587" y="3211"/>
                  </a:cubicBezTo>
                  <a:cubicBezTo>
                    <a:pt x="4215" y="3061"/>
                    <a:pt x="3851" y="2883"/>
                    <a:pt x="3478" y="2732"/>
                  </a:cubicBezTo>
                  <a:cubicBezTo>
                    <a:pt x="2849" y="2511"/>
                    <a:pt x="2219" y="2253"/>
                    <a:pt x="1669" y="1881"/>
                  </a:cubicBezTo>
                  <a:cubicBezTo>
                    <a:pt x="968" y="1402"/>
                    <a:pt x="409" y="736"/>
                    <a:pt x="3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>
              <a:off x="6256251" y="2962527"/>
              <a:ext cx="195574" cy="207038"/>
            </a:xfrm>
            <a:custGeom>
              <a:avLst/>
              <a:gdLst/>
              <a:ahLst/>
              <a:cxnLst/>
              <a:rect l="l" t="t" r="r" b="b"/>
              <a:pathLst>
                <a:path w="7063" h="7477" extrusionOk="0">
                  <a:moveTo>
                    <a:pt x="4857" y="1"/>
                  </a:moveTo>
                  <a:cubicBezTo>
                    <a:pt x="3952" y="1"/>
                    <a:pt x="3105" y="849"/>
                    <a:pt x="2183" y="2253"/>
                  </a:cubicBezTo>
                  <a:cubicBezTo>
                    <a:pt x="968" y="4062"/>
                    <a:pt x="1" y="6174"/>
                    <a:pt x="1074" y="7061"/>
                  </a:cubicBezTo>
                  <a:cubicBezTo>
                    <a:pt x="1110" y="7096"/>
                    <a:pt x="1154" y="7132"/>
                    <a:pt x="1225" y="7167"/>
                  </a:cubicBezTo>
                  <a:cubicBezTo>
                    <a:pt x="1537" y="7377"/>
                    <a:pt x="1902" y="7476"/>
                    <a:pt x="2295" y="7476"/>
                  </a:cubicBezTo>
                  <a:cubicBezTo>
                    <a:pt x="3435" y="7476"/>
                    <a:pt x="4801" y="6638"/>
                    <a:pt x="5732" y="5207"/>
                  </a:cubicBezTo>
                  <a:cubicBezTo>
                    <a:pt x="7027" y="3326"/>
                    <a:pt x="7062" y="1108"/>
                    <a:pt x="5847" y="292"/>
                  </a:cubicBezTo>
                  <a:cubicBezTo>
                    <a:pt x="5767" y="256"/>
                    <a:pt x="5732" y="221"/>
                    <a:pt x="5661" y="221"/>
                  </a:cubicBezTo>
                  <a:cubicBezTo>
                    <a:pt x="5386" y="72"/>
                    <a:pt x="5119" y="1"/>
                    <a:pt x="485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>
              <a:off x="6256251" y="2962499"/>
              <a:ext cx="186464" cy="201029"/>
            </a:xfrm>
            <a:custGeom>
              <a:avLst/>
              <a:gdLst/>
              <a:ahLst/>
              <a:cxnLst/>
              <a:rect l="l" t="t" r="r" b="b"/>
              <a:pathLst>
                <a:path w="6734" h="7260" extrusionOk="0">
                  <a:moveTo>
                    <a:pt x="4738" y="0"/>
                  </a:moveTo>
                  <a:cubicBezTo>
                    <a:pt x="3594" y="0"/>
                    <a:pt x="2263" y="852"/>
                    <a:pt x="1296" y="2254"/>
                  </a:cubicBezTo>
                  <a:cubicBezTo>
                    <a:pt x="116" y="4028"/>
                    <a:pt x="1" y="6095"/>
                    <a:pt x="1039" y="7026"/>
                  </a:cubicBezTo>
                  <a:lnTo>
                    <a:pt x="1074" y="7062"/>
                  </a:lnTo>
                  <a:cubicBezTo>
                    <a:pt x="1110" y="7062"/>
                    <a:pt x="1154" y="7097"/>
                    <a:pt x="1189" y="7097"/>
                  </a:cubicBezTo>
                  <a:cubicBezTo>
                    <a:pt x="1431" y="7207"/>
                    <a:pt x="1698" y="7259"/>
                    <a:pt x="1980" y="7259"/>
                  </a:cubicBezTo>
                  <a:cubicBezTo>
                    <a:pt x="3114" y="7259"/>
                    <a:pt x="4487" y="6407"/>
                    <a:pt x="5403" y="4986"/>
                  </a:cubicBezTo>
                  <a:cubicBezTo>
                    <a:pt x="6619" y="3176"/>
                    <a:pt x="6734" y="1109"/>
                    <a:pt x="5661" y="222"/>
                  </a:cubicBezTo>
                  <a:cubicBezTo>
                    <a:pt x="5474" y="107"/>
                    <a:pt x="5252" y="36"/>
                    <a:pt x="5031" y="0"/>
                  </a:cubicBezTo>
                  <a:close/>
                </a:path>
              </a:pathLst>
            </a:custGeom>
            <a:solidFill>
              <a:srgbClr val="A03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6284994" y="2962499"/>
              <a:ext cx="110566" cy="196544"/>
            </a:xfrm>
            <a:custGeom>
              <a:avLst/>
              <a:gdLst/>
              <a:ahLst/>
              <a:cxnLst/>
              <a:rect l="l" t="t" r="r" b="b"/>
              <a:pathLst>
                <a:path w="3993" h="7098" extrusionOk="0">
                  <a:moveTo>
                    <a:pt x="3700" y="0"/>
                  </a:moveTo>
                  <a:cubicBezTo>
                    <a:pt x="3070" y="479"/>
                    <a:pt x="2556" y="1109"/>
                    <a:pt x="2218" y="1810"/>
                  </a:cubicBezTo>
                  <a:cubicBezTo>
                    <a:pt x="1926" y="2440"/>
                    <a:pt x="1775" y="3105"/>
                    <a:pt x="1624" y="3771"/>
                  </a:cubicBezTo>
                  <a:cubicBezTo>
                    <a:pt x="1518" y="4143"/>
                    <a:pt x="1447" y="4542"/>
                    <a:pt x="1331" y="4915"/>
                  </a:cubicBezTo>
                  <a:cubicBezTo>
                    <a:pt x="1145" y="5509"/>
                    <a:pt x="737" y="6467"/>
                    <a:pt x="1" y="7026"/>
                  </a:cubicBezTo>
                  <a:lnTo>
                    <a:pt x="36" y="7062"/>
                  </a:lnTo>
                  <a:cubicBezTo>
                    <a:pt x="72" y="7062"/>
                    <a:pt x="116" y="7097"/>
                    <a:pt x="151" y="7097"/>
                  </a:cubicBezTo>
                  <a:cubicBezTo>
                    <a:pt x="852" y="6583"/>
                    <a:pt x="1260" y="5696"/>
                    <a:pt x="1482" y="4950"/>
                  </a:cubicBezTo>
                  <a:cubicBezTo>
                    <a:pt x="1589" y="4587"/>
                    <a:pt x="1704" y="4179"/>
                    <a:pt x="1775" y="3806"/>
                  </a:cubicBezTo>
                  <a:cubicBezTo>
                    <a:pt x="1961" y="3176"/>
                    <a:pt x="2112" y="2475"/>
                    <a:pt x="2405" y="1881"/>
                  </a:cubicBezTo>
                  <a:cubicBezTo>
                    <a:pt x="2733" y="1145"/>
                    <a:pt x="3292" y="479"/>
                    <a:pt x="39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" name="Google Shape;1266;p38"/>
          <p:cNvGrpSpPr/>
          <p:nvPr/>
        </p:nvGrpSpPr>
        <p:grpSpPr>
          <a:xfrm>
            <a:off x="4278800" y="1561121"/>
            <a:ext cx="3124324" cy="1013399"/>
            <a:chOff x="4279450" y="1561121"/>
            <a:chExt cx="3124324" cy="1013399"/>
          </a:xfrm>
        </p:grpSpPr>
        <p:sp>
          <p:nvSpPr>
            <p:cNvPr id="1267" name="Google Shape;1267;p38"/>
            <p:cNvSpPr/>
            <p:nvPr/>
          </p:nvSpPr>
          <p:spPr>
            <a:xfrm rot="2700046">
              <a:off x="4396499" y="1618823"/>
              <a:ext cx="584896" cy="703605"/>
            </a:xfrm>
            <a:custGeom>
              <a:avLst/>
              <a:gdLst/>
              <a:ahLst/>
              <a:cxnLst/>
              <a:rect l="l" t="t" r="r" b="b"/>
              <a:pathLst>
                <a:path w="2232" h="2685" extrusionOk="0">
                  <a:moveTo>
                    <a:pt x="1405" y="1"/>
                  </a:moveTo>
                  <a:cubicBezTo>
                    <a:pt x="984" y="1"/>
                    <a:pt x="513" y="409"/>
                    <a:pt x="277" y="1016"/>
                  </a:cubicBezTo>
                  <a:cubicBezTo>
                    <a:pt x="0" y="1744"/>
                    <a:pt x="163" y="2469"/>
                    <a:pt x="614" y="2647"/>
                  </a:cubicBezTo>
                  <a:cubicBezTo>
                    <a:pt x="683" y="2672"/>
                    <a:pt x="755" y="2685"/>
                    <a:pt x="828" y="2685"/>
                  </a:cubicBezTo>
                  <a:cubicBezTo>
                    <a:pt x="1251" y="2685"/>
                    <a:pt x="1722" y="2275"/>
                    <a:pt x="1955" y="1657"/>
                  </a:cubicBezTo>
                  <a:cubicBezTo>
                    <a:pt x="2232" y="941"/>
                    <a:pt x="2070" y="213"/>
                    <a:pt x="1618" y="39"/>
                  </a:cubicBezTo>
                  <a:cubicBezTo>
                    <a:pt x="1550" y="13"/>
                    <a:pt x="1478" y="1"/>
                    <a:pt x="1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8"/>
            <p:cNvSpPr txBox="1"/>
            <p:nvPr/>
          </p:nvSpPr>
          <p:spPr>
            <a:xfrm>
              <a:off x="5243638" y="2037520"/>
              <a:ext cx="20610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70" name="Google Shape;1270;p38"/>
            <p:cNvSpPr txBox="1"/>
            <p:nvPr/>
          </p:nvSpPr>
          <p:spPr>
            <a:xfrm>
              <a:off x="5342774" y="1826084"/>
              <a:ext cx="20610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Thank You </a:t>
              </a:r>
              <a:endParaRPr sz="36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271" name="Google Shape;1271;p38"/>
            <p:cNvSpPr/>
            <p:nvPr/>
          </p:nvSpPr>
          <p:spPr>
            <a:xfrm>
              <a:off x="4279450" y="1561121"/>
              <a:ext cx="819000" cy="81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1" dirty="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pSp>
        <p:nvGrpSpPr>
          <p:cNvPr id="1274" name="Google Shape;1274;p38"/>
          <p:cNvGrpSpPr/>
          <p:nvPr/>
        </p:nvGrpSpPr>
        <p:grpSpPr>
          <a:xfrm>
            <a:off x="4278800" y="3112457"/>
            <a:ext cx="3473603" cy="985942"/>
            <a:chOff x="4279450" y="3112457"/>
            <a:chExt cx="3473603" cy="985942"/>
          </a:xfrm>
        </p:grpSpPr>
        <p:sp>
          <p:nvSpPr>
            <p:cNvPr id="1275" name="Google Shape;1275;p38"/>
            <p:cNvSpPr/>
            <p:nvPr/>
          </p:nvSpPr>
          <p:spPr>
            <a:xfrm rot="2700046">
              <a:off x="4396499" y="3337098"/>
              <a:ext cx="584896" cy="703605"/>
            </a:xfrm>
            <a:custGeom>
              <a:avLst/>
              <a:gdLst/>
              <a:ahLst/>
              <a:cxnLst/>
              <a:rect l="l" t="t" r="r" b="b"/>
              <a:pathLst>
                <a:path w="2232" h="2685" extrusionOk="0">
                  <a:moveTo>
                    <a:pt x="1405" y="1"/>
                  </a:moveTo>
                  <a:cubicBezTo>
                    <a:pt x="984" y="1"/>
                    <a:pt x="513" y="409"/>
                    <a:pt x="277" y="1016"/>
                  </a:cubicBezTo>
                  <a:cubicBezTo>
                    <a:pt x="0" y="1744"/>
                    <a:pt x="163" y="2469"/>
                    <a:pt x="614" y="2647"/>
                  </a:cubicBezTo>
                  <a:cubicBezTo>
                    <a:pt x="683" y="2672"/>
                    <a:pt x="755" y="2685"/>
                    <a:pt x="828" y="2685"/>
                  </a:cubicBezTo>
                  <a:cubicBezTo>
                    <a:pt x="1251" y="2685"/>
                    <a:pt x="1722" y="2275"/>
                    <a:pt x="1955" y="1657"/>
                  </a:cubicBezTo>
                  <a:cubicBezTo>
                    <a:pt x="2232" y="941"/>
                    <a:pt x="2070" y="213"/>
                    <a:pt x="1618" y="39"/>
                  </a:cubicBezTo>
                  <a:cubicBezTo>
                    <a:pt x="1550" y="13"/>
                    <a:pt x="1478" y="1"/>
                    <a:pt x="1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8"/>
            <p:cNvSpPr txBox="1"/>
            <p:nvPr/>
          </p:nvSpPr>
          <p:spPr>
            <a:xfrm>
              <a:off x="5692053" y="3394292"/>
              <a:ext cx="20610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Wishing you a  bigger and brighter second half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78" name="Google Shape;1278;p38"/>
            <p:cNvSpPr txBox="1"/>
            <p:nvPr/>
          </p:nvSpPr>
          <p:spPr>
            <a:xfrm>
              <a:off x="5412191" y="3112457"/>
              <a:ext cx="2061000" cy="35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279" name="Google Shape;1279;p38"/>
            <p:cNvSpPr/>
            <p:nvPr/>
          </p:nvSpPr>
          <p:spPr>
            <a:xfrm>
              <a:off x="4279450" y="3279399"/>
              <a:ext cx="819000" cy="81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1" dirty="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sp>
        <p:nvSpPr>
          <p:cNvPr id="1280" name="Google Shape;1280;p38"/>
          <p:cNvSpPr/>
          <p:nvPr/>
        </p:nvSpPr>
        <p:spPr>
          <a:xfrm>
            <a:off x="1833875" y="2393400"/>
            <a:ext cx="356700" cy="356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38"/>
          <p:cNvSpPr/>
          <p:nvPr/>
        </p:nvSpPr>
        <p:spPr>
          <a:xfrm>
            <a:off x="2346200" y="3176625"/>
            <a:ext cx="356700" cy="356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82" name="Google Shape;1282;p38"/>
          <p:cNvCxnSpPr>
            <a:stCxn id="1271" idx="2"/>
            <a:endCxn id="1280" idx="6"/>
          </p:cNvCxnSpPr>
          <p:nvPr/>
        </p:nvCxnSpPr>
        <p:spPr>
          <a:xfrm flipH="1">
            <a:off x="2190500" y="1970621"/>
            <a:ext cx="2088300" cy="6012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3" name="Google Shape;1283;p38"/>
          <p:cNvCxnSpPr>
            <a:stCxn id="1279" idx="2"/>
            <a:endCxn id="1281" idx="6"/>
          </p:cNvCxnSpPr>
          <p:nvPr/>
        </p:nvCxnSpPr>
        <p:spPr>
          <a:xfrm rot="10800000">
            <a:off x="2702900" y="3354999"/>
            <a:ext cx="1575900" cy="33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18"/>
          <p:cNvSpPr txBox="1">
            <a:spLocks noGrp="1"/>
          </p:cNvSpPr>
          <p:nvPr>
            <p:ph type="title"/>
          </p:nvPr>
        </p:nvSpPr>
        <p:spPr>
          <a:xfrm>
            <a:off x="535367" y="42364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Agenda</a:t>
            </a:r>
            <a:r>
              <a:rPr lang="en" dirty="0"/>
              <a:t> 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473" name="Google Shape;473;p18"/>
          <p:cNvGrpSpPr/>
          <p:nvPr/>
        </p:nvGrpSpPr>
        <p:grpSpPr>
          <a:xfrm>
            <a:off x="5518203" y="4256228"/>
            <a:ext cx="1822500" cy="792008"/>
            <a:chOff x="6600950" y="3531666"/>
            <a:chExt cx="1822500" cy="792008"/>
          </a:xfrm>
        </p:grpSpPr>
        <p:sp>
          <p:nvSpPr>
            <p:cNvPr id="474" name="Google Shape;474;p18"/>
            <p:cNvSpPr txBox="1"/>
            <p:nvPr/>
          </p:nvSpPr>
          <p:spPr>
            <a:xfrm>
              <a:off x="6600950" y="3531666"/>
              <a:ext cx="1822500" cy="42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4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475" name="Google Shape;475;p18"/>
            <p:cNvSpPr txBox="1"/>
            <p:nvPr/>
          </p:nvSpPr>
          <p:spPr>
            <a:xfrm>
              <a:off x="6600950" y="3844874"/>
              <a:ext cx="1822500" cy="4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Recommendations 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476" name="Google Shape;476;p18"/>
          <p:cNvCxnSpPr>
            <a:cxnSpLocks/>
          </p:cNvCxnSpPr>
          <p:nvPr/>
        </p:nvCxnSpPr>
        <p:spPr>
          <a:xfrm rot="-5400000" flipH="1">
            <a:off x="923111" y="2018416"/>
            <a:ext cx="1091700" cy="1962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7" name="Google Shape;477;p18"/>
          <p:cNvCxnSpPr>
            <a:cxnSpLocks/>
          </p:cNvCxnSpPr>
          <p:nvPr/>
        </p:nvCxnSpPr>
        <p:spPr>
          <a:xfrm rot="-5400000">
            <a:off x="2872814" y="2018416"/>
            <a:ext cx="1091700" cy="1962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8" name="Google Shape;478;p18"/>
          <p:cNvCxnSpPr>
            <a:cxnSpLocks/>
          </p:cNvCxnSpPr>
          <p:nvPr/>
        </p:nvCxnSpPr>
        <p:spPr>
          <a:xfrm rot="-5400000" flipH="1">
            <a:off x="4822517" y="2011616"/>
            <a:ext cx="1091700" cy="1962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9" name="Google Shape;479;p18"/>
          <p:cNvGrpSpPr/>
          <p:nvPr/>
        </p:nvGrpSpPr>
        <p:grpSpPr>
          <a:xfrm>
            <a:off x="6279691" y="3931058"/>
            <a:ext cx="339253" cy="339253"/>
            <a:chOff x="2678350" y="4992125"/>
            <a:chExt cx="481825" cy="481825"/>
          </a:xfrm>
        </p:grpSpPr>
        <p:sp>
          <p:nvSpPr>
            <p:cNvPr id="480" name="Google Shape;480;p18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sp>
        <p:nvSpPr>
          <p:cNvPr id="483" name="Google Shape;483;p18"/>
          <p:cNvSpPr/>
          <p:nvPr/>
        </p:nvSpPr>
        <p:spPr>
          <a:xfrm>
            <a:off x="4251257" y="1809087"/>
            <a:ext cx="314767" cy="371814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18"/>
          <p:cNvGrpSpPr/>
          <p:nvPr/>
        </p:nvGrpSpPr>
        <p:grpSpPr>
          <a:xfrm>
            <a:off x="8052571" y="1843146"/>
            <a:ext cx="370879" cy="337755"/>
            <a:chOff x="-40378075" y="3267450"/>
            <a:chExt cx="317425" cy="289075"/>
          </a:xfrm>
        </p:grpSpPr>
        <p:sp>
          <p:nvSpPr>
            <p:cNvPr id="485" name="Google Shape;485;p18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18"/>
          <p:cNvGrpSpPr/>
          <p:nvPr/>
        </p:nvGrpSpPr>
        <p:grpSpPr>
          <a:xfrm>
            <a:off x="2281813" y="3811132"/>
            <a:ext cx="336296" cy="339235"/>
            <a:chOff x="4464775" y="3806475"/>
            <a:chExt cx="477625" cy="481800"/>
          </a:xfrm>
        </p:grpSpPr>
        <p:sp>
          <p:nvSpPr>
            <p:cNvPr id="490" name="Google Shape;490;p18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" name="Google Shape;495;p18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4" name="Google Shape;477;p18">
            <a:extLst>
              <a:ext uri="{FF2B5EF4-FFF2-40B4-BE49-F238E27FC236}">
                <a16:creationId xmlns:a16="http://schemas.microsoft.com/office/drawing/2014/main" id="{FAD291FE-9424-487A-B537-34476AFC6826}"/>
              </a:ext>
            </a:extLst>
          </p:cNvPr>
          <p:cNvCxnSpPr>
            <a:cxnSpLocks/>
          </p:cNvCxnSpPr>
          <p:nvPr/>
        </p:nvCxnSpPr>
        <p:spPr>
          <a:xfrm rot="-5400000">
            <a:off x="6772220" y="2022287"/>
            <a:ext cx="1091700" cy="1962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" name="Google Shape;473;p18">
            <a:extLst>
              <a:ext uri="{FF2B5EF4-FFF2-40B4-BE49-F238E27FC236}">
                <a16:creationId xmlns:a16="http://schemas.microsoft.com/office/drawing/2014/main" id="{3237870A-A569-C757-5068-020E633A4251}"/>
              </a:ext>
            </a:extLst>
          </p:cNvPr>
          <p:cNvGrpSpPr/>
          <p:nvPr/>
        </p:nvGrpSpPr>
        <p:grpSpPr>
          <a:xfrm>
            <a:off x="0" y="845584"/>
            <a:ext cx="1895203" cy="797314"/>
            <a:chOff x="6442493" y="3795063"/>
            <a:chExt cx="1895203" cy="797314"/>
          </a:xfrm>
        </p:grpSpPr>
        <p:sp>
          <p:nvSpPr>
            <p:cNvPr id="10" name="Google Shape;474;p18">
              <a:extLst>
                <a:ext uri="{FF2B5EF4-FFF2-40B4-BE49-F238E27FC236}">
                  <a16:creationId xmlns:a16="http://schemas.microsoft.com/office/drawing/2014/main" id="{68BB18C7-7FDA-48F1-F0AC-72581D5D862E}"/>
                </a:ext>
              </a:extLst>
            </p:cNvPr>
            <p:cNvSpPr txBox="1"/>
            <p:nvPr/>
          </p:nvSpPr>
          <p:spPr>
            <a:xfrm>
              <a:off x="6442493" y="3795063"/>
              <a:ext cx="1822500" cy="42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1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1" name="Google Shape;475;p18">
              <a:extLst>
                <a:ext uri="{FF2B5EF4-FFF2-40B4-BE49-F238E27FC236}">
                  <a16:creationId xmlns:a16="http://schemas.microsoft.com/office/drawing/2014/main" id="{0C5FA06C-6141-F53B-F87C-163CCECB7C04}"/>
                </a:ext>
              </a:extLst>
            </p:cNvPr>
            <p:cNvSpPr txBox="1"/>
            <p:nvPr/>
          </p:nvSpPr>
          <p:spPr>
            <a:xfrm>
              <a:off x="6515196" y="4113577"/>
              <a:ext cx="1822500" cy="4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Consumption Trends 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" name="Google Shape;515;p19">
            <a:extLst>
              <a:ext uri="{FF2B5EF4-FFF2-40B4-BE49-F238E27FC236}">
                <a16:creationId xmlns:a16="http://schemas.microsoft.com/office/drawing/2014/main" id="{F27F9437-F7C6-F29A-5111-5C7B286DD970}"/>
              </a:ext>
            </a:extLst>
          </p:cNvPr>
          <p:cNvSpPr/>
          <p:nvPr/>
        </p:nvSpPr>
        <p:spPr>
          <a:xfrm rot="2700046">
            <a:off x="192952" y="1850698"/>
            <a:ext cx="584896" cy="285847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" name="Google Shape;473;p18">
            <a:extLst>
              <a:ext uri="{FF2B5EF4-FFF2-40B4-BE49-F238E27FC236}">
                <a16:creationId xmlns:a16="http://schemas.microsoft.com/office/drawing/2014/main" id="{F4DA16B9-2631-1DA1-4B8A-95E2AA9CDE34}"/>
              </a:ext>
            </a:extLst>
          </p:cNvPr>
          <p:cNvGrpSpPr/>
          <p:nvPr/>
        </p:nvGrpSpPr>
        <p:grpSpPr>
          <a:xfrm>
            <a:off x="1473359" y="4209987"/>
            <a:ext cx="1895203" cy="797314"/>
            <a:chOff x="6442493" y="3795063"/>
            <a:chExt cx="1895203" cy="797314"/>
          </a:xfrm>
        </p:grpSpPr>
        <p:sp>
          <p:nvSpPr>
            <p:cNvPr id="14" name="Google Shape;474;p18">
              <a:extLst>
                <a:ext uri="{FF2B5EF4-FFF2-40B4-BE49-F238E27FC236}">
                  <a16:creationId xmlns:a16="http://schemas.microsoft.com/office/drawing/2014/main" id="{C41D9166-DB9D-6C12-9DE9-3BEBEB817C26}"/>
                </a:ext>
              </a:extLst>
            </p:cNvPr>
            <p:cNvSpPr txBox="1"/>
            <p:nvPr/>
          </p:nvSpPr>
          <p:spPr>
            <a:xfrm>
              <a:off x="6442493" y="3795063"/>
              <a:ext cx="1822500" cy="42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2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5" name="Google Shape;475;p18">
              <a:extLst>
                <a:ext uri="{FF2B5EF4-FFF2-40B4-BE49-F238E27FC236}">
                  <a16:creationId xmlns:a16="http://schemas.microsoft.com/office/drawing/2014/main" id="{1D48F1E5-2CFE-785A-ECD0-7A569BFB5070}"/>
                </a:ext>
              </a:extLst>
            </p:cNvPr>
            <p:cNvSpPr txBox="1"/>
            <p:nvPr/>
          </p:nvSpPr>
          <p:spPr>
            <a:xfrm>
              <a:off x="6515196" y="4113577"/>
              <a:ext cx="1822500" cy="4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Analysis  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" name="Google Shape;473;p18">
            <a:extLst>
              <a:ext uri="{FF2B5EF4-FFF2-40B4-BE49-F238E27FC236}">
                <a16:creationId xmlns:a16="http://schemas.microsoft.com/office/drawing/2014/main" id="{F8ADDBB9-F6FE-3675-3D36-C8132E90B02D}"/>
              </a:ext>
            </a:extLst>
          </p:cNvPr>
          <p:cNvGrpSpPr/>
          <p:nvPr/>
        </p:nvGrpSpPr>
        <p:grpSpPr>
          <a:xfrm>
            <a:off x="3556955" y="888451"/>
            <a:ext cx="1895203" cy="797314"/>
            <a:chOff x="6442493" y="3795063"/>
            <a:chExt cx="1895203" cy="797314"/>
          </a:xfrm>
        </p:grpSpPr>
        <p:sp>
          <p:nvSpPr>
            <p:cNvPr id="17" name="Google Shape;474;p18">
              <a:extLst>
                <a:ext uri="{FF2B5EF4-FFF2-40B4-BE49-F238E27FC236}">
                  <a16:creationId xmlns:a16="http://schemas.microsoft.com/office/drawing/2014/main" id="{A6DA9D27-E2BA-9596-8390-D7E72FDC15CC}"/>
                </a:ext>
              </a:extLst>
            </p:cNvPr>
            <p:cNvSpPr txBox="1"/>
            <p:nvPr/>
          </p:nvSpPr>
          <p:spPr>
            <a:xfrm>
              <a:off x="6442493" y="3795063"/>
              <a:ext cx="1822500" cy="42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3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18" name="Google Shape;475;p18">
              <a:extLst>
                <a:ext uri="{FF2B5EF4-FFF2-40B4-BE49-F238E27FC236}">
                  <a16:creationId xmlns:a16="http://schemas.microsoft.com/office/drawing/2014/main" id="{8411D089-F6AE-EF29-988B-A4F233C12173}"/>
                </a:ext>
              </a:extLst>
            </p:cNvPr>
            <p:cNvSpPr txBox="1"/>
            <p:nvPr/>
          </p:nvSpPr>
          <p:spPr>
            <a:xfrm>
              <a:off x="6515196" y="4113577"/>
              <a:ext cx="1822500" cy="4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Factors Affecting Store Performance   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9" name="Google Shape;473;p18">
            <a:extLst>
              <a:ext uri="{FF2B5EF4-FFF2-40B4-BE49-F238E27FC236}">
                <a16:creationId xmlns:a16="http://schemas.microsoft.com/office/drawing/2014/main" id="{5A2C2CC8-B8C3-572C-CEA5-51F49E591FB4}"/>
              </a:ext>
            </a:extLst>
          </p:cNvPr>
          <p:cNvGrpSpPr/>
          <p:nvPr/>
        </p:nvGrpSpPr>
        <p:grpSpPr>
          <a:xfrm>
            <a:off x="7041207" y="928829"/>
            <a:ext cx="1822500" cy="792008"/>
            <a:chOff x="6600950" y="3531666"/>
            <a:chExt cx="1822500" cy="792008"/>
          </a:xfrm>
        </p:grpSpPr>
        <p:sp>
          <p:nvSpPr>
            <p:cNvPr id="20" name="Google Shape;474;p18">
              <a:extLst>
                <a:ext uri="{FF2B5EF4-FFF2-40B4-BE49-F238E27FC236}">
                  <a16:creationId xmlns:a16="http://schemas.microsoft.com/office/drawing/2014/main" id="{F8B36EFE-F38C-6D3A-7851-671DB2F0287B}"/>
                </a:ext>
              </a:extLst>
            </p:cNvPr>
            <p:cNvSpPr txBox="1"/>
            <p:nvPr/>
          </p:nvSpPr>
          <p:spPr>
            <a:xfrm>
              <a:off x="6600950" y="3531666"/>
              <a:ext cx="1822500" cy="42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5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21" name="Google Shape;475;p18">
              <a:extLst>
                <a:ext uri="{FF2B5EF4-FFF2-40B4-BE49-F238E27FC236}">
                  <a16:creationId xmlns:a16="http://schemas.microsoft.com/office/drawing/2014/main" id="{667F640F-27C7-2FD8-A401-46B6A268A886}"/>
                </a:ext>
              </a:extLst>
            </p:cNvPr>
            <p:cNvSpPr txBox="1"/>
            <p:nvPr/>
          </p:nvSpPr>
          <p:spPr>
            <a:xfrm>
              <a:off x="6600950" y="3844874"/>
              <a:ext cx="1822500" cy="4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Thank you </a:t>
              </a:r>
              <a:endParaRPr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>
            <a:spLocks noGrp="1"/>
          </p:cNvSpPr>
          <p:nvPr>
            <p:ph type="title"/>
          </p:nvPr>
        </p:nvSpPr>
        <p:spPr>
          <a:xfrm>
            <a:off x="279258" y="163985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Ours Bright Locations 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C51C7F3-94F4-3FEF-CD4C-CD44880789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5029223"/>
              </p:ext>
            </p:extLst>
          </p:nvPr>
        </p:nvGraphicFramePr>
        <p:xfrm>
          <a:off x="1" y="999100"/>
          <a:ext cx="5858598" cy="3108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Google Shape;515;p19">
            <a:extLst>
              <a:ext uri="{FF2B5EF4-FFF2-40B4-BE49-F238E27FC236}">
                <a16:creationId xmlns:a16="http://schemas.microsoft.com/office/drawing/2014/main" id="{388E13F6-D905-E608-1695-8883A53EA2C5}"/>
              </a:ext>
            </a:extLst>
          </p:cNvPr>
          <p:cNvSpPr/>
          <p:nvPr/>
        </p:nvSpPr>
        <p:spPr>
          <a:xfrm rot="2700046">
            <a:off x="5874003" y="1906898"/>
            <a:ext cx="584896" cy="285847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15;p19">
            <a:extLst>
              <a:ext uri="{FF2B5EF4-FFF2-40B4-BE49-F238E27FC236}">
                <a16:creationId xmlns:a16="http://schemas.microsoft.com/office/drawing/2014/main" id="{66274448-53E1-D1FA-6477-76102882D6D7}"/>
              </a:ext>
            </a:extLst>
          </p:cNvPr>
          <p:cNvSpPr/>
          <p:nvPr/>
        </p:nvSpPr>
        <p:spPr>
          <a:xfrm rot="2700046">
            <a:off x="5921738" y="2950756"/>
            <a:ext cx="584896" cy="285847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515;p19">
            <a:extLst>
              <a:ext uri="{FF2B5EF4-FFF2-40B4-BE49-F238E27FC236}">
                <a16:creationId xmlns:a16="http://schemas.microsoft.com/office/drawing/2014/main" id="{843569EA-B00C-75CE-E77B-2FA52F2B011A}"/>
              </a:ext>
            </a:extLst>
          </p:cNvPr>
          <p:cNvSpPr/>
          <p:nvPr/>
        </p:nvSpPr>
        <p:spPr>
          <a:xfrm rot="2700046">
            <a:off x="5932126" y="3964720"/>
            <a:ext cx="584896" cy="285847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B0C5E-91A5-54F7-C854-A30F753F4269}"/>
              </a:ext>
            </a:extLst>
          </p:cNvPr>
          <p:cNvSpPr txBox="1"/>
          <p:nvPr/>
        </p:nvSpPr>
        <p:spPr>
          <a:xfrm>
            <a:off x="6474304" y="1231551"/>
            <a:ext cx="24069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149116 </a:t>
            </a:r>
            <a:r>
              <a:rPr lang="en-GB" dirty="0"/>
              <a:t> Number of coffee cups </a:t>
            </a:r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served</a:t>
            </a:r>
            <a:r>
              <a:rPr lang="en-GB" dirty="0"/>
              <a:t>  from 01 Jan 2023  to 30 June 2023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Hells Kitchen having the largest number of coffee lovers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Lower Manhattan serving almost 50% of Astoria.  Hell’s kitchen selling around 6% more than Astoria </a:t>
            </a:r>
            <a:endParaRPr lang="en-Z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Bright cofee shop | </a:t>
            </a:r>
            <a:r>
              <a:rPr lang="en" dirty="0">
                <a:solidFill>
                  <a:schemeClr val="lt1"/>
                </a:solidFill>
              </a:rPr>
              <a:t>Product Category    </a:t>
            </a:r>
            <a:br>
              <a:rPr lang="en" dirty="0">
                <a:solidFill>
                  <a:schemeClr val="lt1"/>
                </a:solidFill>
              </a:rPr>
            </a:br>
            <a:endParaRPr dirty="0">
              <a:solidFill>
                <a:schemeClr val="lt1"/>
              </a:solidFill>
            </a:endParaRPr>
          </a:p>
        </p:txBody>
      </p:sp>
      <p:sp>
        <p:nvSpPr>
          <p:cNvPr id="502" name="Google Shape;502;p19"/>
          <p:cNvSpPr/>
          <p:nvPr/>
        </p:nvSpPr>
        <p:spPr>
          <a:xfrm>
            <a:off x="857513" y="2414925"/>
            <a:ext cx="1956300" cy="7959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grpSp>
        <p:nvGrpSpPr>
          <p:cNvPr id="529" name="Google Shape;529;p19"/>
          <p:cNvGrpSpPr/>
          <p:nvPr/>
        </p:nvGrpSpPr>
        <p:grpSpPr>
          <a:xfrm>
            <a:off x="273399" y="1191950"/>
            <a:ext cx="893201" cy="629702"/>
            <a:chOff x="4141901" y="1907374"/>
            <a:chExt cx="893201" cy="629702"/>
          </a:xfrm>
        </p:grpSpPr>
        <p:sp>
          <p:nvSpPr>
            <p:cNvPr id="530" name="Google Shape;530;p19"/>
            <p:cNvSpPr/>
            <p:nvPr/>
          </p:nvSpPr>
          <p:spPr>
            <a:xfrm>
              <a:off x="4206516" y="1907374"/>
              <a:ext cx="232218" cy="161098"/>
            </a:xfrm>
            <a:custGeom>
              <a:avLst/>
              <a:gdLst/>
              <a:ahLst/>
              <a:cxnLst/>
              <a:rect l="l" t="t" r="r" b="b"/>
              <a:pathLst>
                <a:path w="2070" h="1436" extrusionOk="0">
                  <a:moveTo>
                    <a:pt x="1225" y="0"/>
                  </a:moveTo>
                  <a:cubicBezTo>
                    <a:pt x="1090" y="0"/>
                    <a:pt x="946" y="23"/>
                    <a:pt x="803" y="73"/>
                  </a:cubicBezTo>
                  <a:cubicBezTo>
                    <a:pt x="301" y="235"/>
                    <a:pt x="0" y="675"/>
                    <a:pt x="126" y="1026"/>
                  </a:cubicBezTo>
                  <a:cubicBezTo>
                    <a:pt x="217" y="1285"/>
                    <a:pt x="507" y="1436"/>
                    <a:pt x="849" y="1436"/>
                  </a:cubicBezTo>
                  <a:cubicBezTo>
                    <a:pt x="983" y="1436"/>
                    <a:pt x="1125" y="1413"/>
                    <a:pt x="1266" y="1363"/>
                  </a:cubicBezTo>
                  <a:cubicBezTo>
                    <a:pt x="1769" y="1189"/>
                    <a:pt x="2069" y="762"/>
                    <a:pt x="1943" y="398"/>
                  </a:cubicBezTo>
                  <a:cubicBezTo>
                    <a:pt x="1855" y="148"/>
                    <a:pt x="1566" y="0"/>
                    <a:pt x="122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9"/>
            <p:cNvSpPr/>
            <p:nvPr/>
          </p:nvSpPr>
          <p:spPr>
            <a:xfrm>
              <a:off x="4141901" y="2326145"/>
              <a:ext cx="232218" cy="169512"/>
            </a:xfrm>
            <a:custGeom>
              <a:avLst/>
              <a:gdLst/>
              <a:ahLst/>
              <a:cxnLst/>
              <a:rect l="l" t="t" r="r" b="b"/>
              <a:pathLst>
                <a:path w="2070" h="1511" extrusionOk="0">
                  <a:moveTo>
                    <a:pt x="1335" y="1"/>
                  </a:moveTo>
                  <a:cubicBezTo>
                    <a:pt x="1131" y="1"/>
                    <a:pt x="903" y="65"/>
                    <a:pt x="689" y="193"/>
                  </a:cubicBezTo>
                  <a:cubicBezTo>
                    <a:pt x="226" y="466"/>
                    <a:pt x="0" y="945"/>
                    <a:pt x="189" y="1257"/>
                  </a:cubicBezTo>
                  <a:cubicBezTo>
                    <a:pt x="290" y="1425"/>
                    <a:pt x="488" y="1510"/>
                    <a:pt x="722" y="1510"/>
                  </a:cubicBezTo>
                  <a:cubicBezTo>
                    <a:pt x="923" y="1510"/>
                    <a:pt x="1151" y="1447"/>
                    <a:pt x="1365" y="1321"/>
                  </a:cubicBezTo>
                  <a:cubicBezTo>
                    <a:pt x="1844" y="1044"/>
                    <a:pt x="2069" y="569"/>
                    <a:pt x="1880" y="256"/>
                  </a:cubicBezTo>
                  <a:cubicBezTo>
                    <a:pt x="1772" y="86"/>
                    <a:pt x="1570" y="1"/>
                    <a:pt x="1335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4178247" y="2364624"/>
              <a:ext cx="152007" cy="98274"/>
            </a:xfrm>
            <a:custGeom>
              <a:avLst/>
              <a:gdLst/>
              <a:ahLst/>
              <a:cxnLst/>
              <a:rect l="l" t="t" r="r" b="b"/>
              <a:pathLst>
                <a:path w="1355" h="876" extrusionOk="0">
                  <a:moveTo>
                    <a:pt x="1" y="827"/>
                  </a:moveTo>
                  <a:cubicBezTo>
                    <a:pt x="1" y="827"/>
                    <a:pt x="40" y="827"/>
                    <a:pt x="103" y="815"/>
                  </a:cubicBezTo>
                  <a:cubicBezTo>
                    <a:pt x="166" y="800"/>
                    <a:pt x="253" y="788"/>
                    <a:pt x="341" y="740"/>
                  </a:cubicBezTo>
                  <a:cubicBezTo>
                    <a:pt x="416" y="701"/>
                    <a:pt x="503" y="638"/>
                    <a:pt x="566" y="562"/>
                  </a:cubicBezTo>
                  <a:cubicBezTo>
                    <a:pt x="629" y="487"/>
                    <a:pt x="678" y="388"/>
                    <a:pt x="729" y="301"/>
                  </a:cubicBezTo>
                  <a:cubicBezTo>
                    <a:pt x="780" y="214"/>
                    <a:pt x="843" y="138"/>
                    <a:pt x="930" y="75"/>
                  </a:cubicBezTo>
                  <a:cubicBezTo>
                    <a:pt x="966" y="48"/>
                    <a:pt x="1017" y="24"/>
                    <a:pt x="1069" y="12"/>
                  </a:cubicBezTo>
                  <a:cubicBezTo>
                    <a:pt x="1105" y="0"/>
                    <a:pt x="1156" y="0"/>
                    <a:pt x="1192" y="12"/>
                  </a:cubicBezTo>
                  <a:cubicBezTo>
                    <a:pt x="1267" y="24"/>
                    <a:pt x="1318" y="63"/>
                    <a:pt x="1342" y="99"/>
                  </a:cubicBezTo>
                  <a:cubicBezTo>
                    <a:pt x="1354" y="123"/>
                    <a:pt x="1354" y="150"/>
                    <a:pt x="1342" y="162"/>
                  </a:cubicBezTo>
                  <a:cubicBezTo>
                    <a:pt x="1318" y="175"/>
                    <a:pt x="1279" y="111"/>
                    <a:pt x="1180" y="123"/>
                  </a:cubicBezTo>
                  <a:cubicBezTo>
                    <a:pt x="1129" y="123"/>
                    <a:pt x="1069" y="138"/>
                    <a:pt x="1017" y="187"/>
                  </a:cubicBezTo>
                  <a:cubicBezTo>
                    <a:pt x="966" y="226"/>
                    <a:pt x="918" y="289"/>
                    <a:pt x="867" y="376"/>
                  </a:cubicBezTo>
                  <a:cubicBezTo>
                    <a:pt x="816" y="451"/>
                    <a:pt x="768" y="550"/>
                    <a:pt x="678" y="638"/>
                  </a:cubicBezTo>
                  <a:cubicBezTo>
                    <a:pt x="590" y="740"/>
                    <a:pt x="479" y="800"/>
                    <a:pt x="365" y="839"/>
                  </a:cubicBezTo>
                  <a:cubicBezTo>
                    <a:pt x="266" y="863"/>
                    <a:pt x="166" y="875"/>
                    <a:pt x="103" y="863"/>
                  </a:cubicBezTo>
                  <a:cubicBezTo>
                    <a:pt x="28" y="851"/>
                    <a:pt x="1" y="839"/>
                    <a:pt x="1" y="827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4743412" y="1952242"/>
              <a:ext cx="246465" cy="168165"/>
            </a:xfrm>
            <a:custGeom>
              <a:avLst/>
              <a:gdLst/>
              <a:ahLst/>
              <a:cxnLst/>
              <a:rect l="l" t="t" r="r" b="b"/>
              <a:pathLst>
                <a:path w="2197" h="1499" extrusionOk="0">
                  <a:moveTo>
                    <a:pt x="1422" y="0"/>
                  </a:moveTo>
                  <a:cubicBezTo>
                    <a:pt x="1228" y="0"/>
                    <a:pt x="1012" y="51"/>
                    <a:pt x="804" y="154"/>
                  </a:cubicBezTo>
                  <a:cubicBezTo>
                    <a:pt x="289" y="404"/>
                    <a:pt x="1" y="882"/>
                    <a:pt x="166" y="1207"/>
                  </a:cubicBezTo>
                  <a:cubicBezTo>
                    <a:pt x="261" y="1398"/>
                    <a:pt x="490" y="1498"/>
                    <a:pt x="767" y="1498"/>
                  </a:cubicBezTo>
                  <a:cubicBezTo>
                    <a:pt x="962" y="1498"/>
                    <a:pt x="1181" y="1448"/>
                    <a:pt x="1393" y="1345"/>
                  </a:cubicBezTo>
                  <a:cubicBezTo>
                    <a:pt x="1907" y="1093"/>
                    <a:pt x="2196" y="617"/>
                    <a:pt x="2019" y="293"/>
                  </a:cubicBezTo>
                  <a:cubicBezTo>
                    <a:pt x="1924" y="101"/>
                    <a:pt x="1696" y="0"/>
                    <a:pt x="142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9"/>
            <p:cNvSpPr/>
            <p:nvPr/>
          </p:nvSpPr>
          <p:spPr>
            <a:xfrm>
              <a:off x="4777178" y="1992067"/>
              <a:ext cx="177248" cy="106800"/>
            </a:xfrm>
            <a:custGeom>
              <a:avLst/>
              <a:gdLst/>
              <a:ahLst/>
              <a:cxnLst/>
              <a:rect l="l" t="t" r="r" b="b"/>
              <a:pathLst>
                <a:path w="1580" h="952" extrusionOk="0">
                  <a:moveTo>
                    <a:pt x="1567" y="1"/>
                  </a:moveTo>
                  <a:cubicBezTo>
                    <a:pt x="1579" y="1"/>
                    <a:pt x="1579" y="49"/>
                    <a:pt x="1555" y="124"/>
                  </a:cubicBezTo>
                  <a:cubicBezTo>
                    <a:pt x="1531" y="199"/>
                    <a:pt x="1480" y="301"/>
                    <a:pt x="1381" y="401"/>
                  </a:cubicBezTo>
                  <a:cubicBezTo>
                    <a:pt x="1330" y="437"/>
                    <a:pt x="1279" y="488"/>
                    <a:pt x="1203" y="512"/>
                  </a:cubicBezTo>
                  <a:cubicBezTo>
                    <a:pt x="1179" y="527"/>
                    <a:pt x="1128" y="551"/>
                    <a:pt x="1092" y="551"/>
                  </a:cubicBezTo>
                  <a:cubicBezTo>
                    <a:pt x="1041" y="551"/>
                    <a:pt x="993" y="539"/>
                    <a:pt x="966" y="527"/>
                  </a:cubicBezTo>
                  <a:cubicBezTo>
                    <a:pt x="930" y="512"/>
                    <a:pt x="903" y="500"/>
                    <a:pt x="867" y="500"/>
                  </a:cubicBezTo>
                  <a:cubicBezTo>
                    <a:pt x="842" y="488"/>
                    <a:pt x="815" y="488"/>
                    <a:pt x="779" y="488"/>
                  </a:cubicBezTo>
                  <a:lnTo>
                    <a:pt x="617" y="488"/>
                  </a:lnTo>
                  <a:cubicBezTo>
                    <a:pt x="415" y="527"/>
                    <a:pt x="253" y="650"/>
                    <a:pt x="166" y="765"/>
                  </a:cubicBezTo>
                  <a:cubicBezTo>
                    <a:pt x="76" y="864"/>
                    <a:pt x="51" y="951"/>
                    <a:pt x="15" y="951"/>
                  </a:cubicBezTo>
                  <a:cubicBezTo>
                    <a:pt x="0" y="951"/>
                    <a:pt x="0" y="927"/>
                    <a:pt x="0" y="876"/>
                  </a:cubicBezTo>
                  <a:cubicBezTo>
                    <a:pt x="0" y="828"/>
                    <a:pt x="15" y="765"/>
                    <a:pt x="51" y="689"/>
                  </a:cubicBezTo>
                  <a:cubicBezTo>
                    <a:pt x="91" y="614"/>
                    <a:pt x="151" y="539"/>
                    <a:pt x="253" y="464"/>
                  </a:cubicBezTo>
                  <a:cubicBezTo>
                    <a:pt x="340" y="401"/>
                    <a:pt x="451" y="338"/>
                    <a:pt x="590" y="326"/>
                  </a:cubicBezTo>
                  <a:cubicBezTo>
                    <a:pt x="653" y="313"/>
                    <a:pt x="728" y="313"/>
                    <a:pt x="803" y="326"/>
                  </a:cubicBezTo>
                  <a:cubicBezTo>
                    <a:pt x="842" y="326"/>
                    <a:pt x="867" y="338"/>
                    <a:pt x="903" y="338"/>
                  </a:cubicBezTo>
                  <a:cubicBezTo>
                    <a:pt x="942" y="350"/>
                    <a:pt x="978" y="362"/>
                    <a:pt x="1017" y="377"/>
                  </a:cubicBezTo>
                  <a:cubicBezTo>
                    <a:pt x="1041" y="389"/>
                    <a:pt x="1068" y="401"/>
                    <a:pt x="1080" y="401"/>
                  </a:cubicBezTo>
                  <a:cubicBezTo>
                    <a:pt x="1104" y="401"/>
                    <a:pt x="1128" y="401"/>
                    <a:pt x="1155" y="389"/>
                  </a:cubicBezTo>
                  <a:cubicBezTo>
                    <a:pt x="1203" y="377"/>
                    <a:pt x="1267" y="350"/>
                    <a:pt x="1306" y="313"/>
                  </a:cubicBezTo>
                  <a:cubicBezTo>
                    <a:pt x="1405" y="250"/>
                    <a:pt x="1468" y="163"/>
                    <a:pt x="1504" y="100"/>
                  </a:cubicBezTo>
                  <a:cubicBezTo>
                    <a:pt x="1543" y="37"/>
                    <a:pt x="1567" y="1"/>
                    <a:pt x="156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4422912" y="2208017"/>
              <a:ext cx="151895" cy="186564"/>
            </a:xfrm>
            <a:custGeom>
              <a:avLst/>
              <a:gdLst/>
              <a:ahLst/>
              <a:cxnLst/>
              <a:rect l="l" t="t" r="r" b="b"/>
              <a:pathLst>
                <a:path w="1354" h="1663" extrusionOk="0">
                  <a:moveTo>
                    <a:pt x="740" y="1"/>
                  </a:moveTo>
                  <a:cubicBezTo>
                    <a:pt x="419" y="1"/>
                    <a:pt x="123" y="315"/>
                    <a:pt x="64" y="743"/>
                  </a:cubicBezTo>
                  <a:cubicBezTo>
                    <a:pt x="0" y="1207"/>
                    <a:pt x="226" y="1610"/>
                    <a:pt x="566" y="1658"/>
                  </a:cubicBezTo>
                  <a:cubicBezTo>
                    <a:pt x="588" y="1661"/>
                    <a:pt x="611" y="1663"/>
                    <a:pt x="633" y="1663"/>
                  </a:cubicBezTo>
                  <a:cubicBezTo>
                    <a:pt x="945" y="1663"/>
                    <a:pt x="1235" y="1339"/>
                    <a:pt x="1294" y="918"/>
                  </a:cubicBezTo>
                  <a:cubicBezTo>
                    <a:pt x="1354" y="467"/>
                    <a:pt x="1128" y="55"/>
                    <a:pt x="791" y="4"/>
                  </a:cubicBezTo>
                  <a:cubicBezTo>
                    <a:pt x="774" y="2"/>
                    <a:pt x="757" y="1"/>
                    <a:pt x="74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4473506" y="2223835"/>
              <a:ext cx="52389" cy="156386"/>
            </a:xfrm>
            <a:custGeom>
              <a:avLst/>
              <a:gdLst/>
              <a:ahLst/>
              <a:cxnLst/>
              <a:rect l="l" t="t" r="r" b="b"/>
              <a:pathLst>
                <a:path w="467" h="1394" extrusionOk="0">
                  <a:moveTo>
                    <a:pt x="76" y="1393"/>
                  </a:moveTo>
                  <a:cubicBezTo>
                    <a:pt x="76" y="1378"/>
                    <a:pt x="103" y="1354"/>
                    <a:pt x="139" y="1303"/>
                  </a:cubicBezTo>
                  <a:cubicBezTo>
                    <a:pt x="178" y="1267"/>
                    <a:pt x="241" y="1204"/>
                    <a:pt x="265" y="1117"/>
                  </a:cubicBezTo>
                  <a:cubicBezTo>
                    <a:pt x="301" y="1042"/>
                    <a:pt x="316" y="942"/>
                    <a:pt x="289" y="867"/>
                  </a:cubicBezTo>
                  <a:cubicBezTo>
                    <a:pt x="265" y="828"/>
                    <a:pt x="241" y="804"/>
                    <a:pt x="214" y="765"/>
                  </a:cubicBezTo>
                  <a:cubicBezTo>
                    <a:pt x="178" y="741"/>
                    <a:pt x="139" y="690"/>
                    <a:pt x="103" y="654"/>
                  </a:cubicBezTo>
                  <a:cubicBezTo>
                    <a:pt x="52" y="566"/>
                    <a:pt x="16" y="464"/>
                    <a:pt x="0" y="365"/>
                  </a:cubicBezTo>
                  <a:lnTo>
                    <a:pt x="0" y="239"/>
                  </a:lnTo>
                  <a:cubicBezTo>
                    <a:pt x="16" y="190"/>
                    <a:pt x="28" y="151"/>
                    <a:pt x="40" y="127"/>
                  </a:cubicBezTo>
                  <a:cubicBezTo>
                    <a:pt x="76" y="64"/>
                    <a:pt x="139" y="13"/>
                    <a:pt x="178" y="13"/>
                  </a:cubicBezTo>
                  <a:cubicBezTo>
                    <a:pt x="226" y="1"/>
                    <a:pt x="241" y="13"/>
                    <a:pt x="253" y="25"/>
                  </a:cubicBezTo>
                  <a:cubicBezTo>
                    <a:pt x="253" y="40"/>
                    <a:pt x="226" y="52"/>
                    <a:pt x="214" y="76"/>
                  </a:cubicBezTo>
                  <a:cubicBezTo>
                    <a:pt x="202" y="88"/>
                    <a:pt x="178" y="127"/>
                    <a:pt x="166" y="163"/>
                  </a:cubicBezTo>
                  <a:cubicBezTo>
                    <a:pt x="151" y="214"/>
                    <a:pt x="151" y="278"/>
                    <a:pt x="166" y="341"/>
                  </a:cubicBezTo>
                  <a:cubicBezTo>
                    <a:pt x="178" y="416"/>
                    <a:pt x="202" y="491"/>
                    <a:pt x="253" y="551"/>
                  </a:cubicBezTo>
                  <a:cubicBezTo>
                    <a:pt x="277" y="590"/>
                    <a:pt x="301" y="614"/>
                    <a:pt x="340" y="654"/>
                  </a:cubicBezTo>
                  <a:cubicBezTo>
                    <a:pt x="352" y="678"/>
                    <a:pt x="364" y="702"/>
                    <a:pt x="391" y="729"/>
                  </a:cubicBezTo>
                  <a:cubicBezTo>
                    <a:pt x="404" y="753"/>
                    <a:pt x="428" y="792"/>
                    <a:pt x="428" y="816"/>
                  </a:cubicBezTo>
                  <a:cubicBezTo>
                    <a:pt x="467" y="954"/>
                    <a:pt x="428" y="1078"/>
                    <a:pt x="364" y="1180"/>
                  </a:cubicBezTo>
                  <a:cubicBezTo>
                    <a:pt x="301" y="1267"/>
                    <a:pt x="226" y="1318"/>
                    <a:pt x="178" y="1354"/>
                  </a:cubicBezTo>
                  <a:cubicBezTo>
                    <a:pt x="127" y="1378"/>
                    <a:pt x="91" y="1393"/>
                    <a:pt x="76" y="13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4844953" y="2165947"/>
              <a:ext cx="190149" cy="205635"/>
            </a:xfrm>
            <a:custGeom>
              <a:avLst/>
              <a:gdLst/>
              <a:ahLst/>
              <a:cxnLst/>
              <a:rect l="l" t="t" r="r" b="b"/>
              <a:pathLst>
                <a:path w="1695" h="1833" extrusionOk="0">
                  <a:moveTo>
                    <a:pt x="1022" y="1"/>
                  </a:moveTo>
                  <a:cubicBezTo>
                    <a:pt x="719" y="1"/>
                    <a:pt x="395" y="247"/>
                    <a:pt x="214" y="638"/>
                  </a:cubicBezTo>
                  <a:cubicBezTo>
                    <a:pt x="1" y="1114"/>
                    <a:pt x="103" y="1628"/>
                    <a:pt x="452" y="1790"/>
                  </a:cubicBezTo>
                  <a:cubicBezTo>
                    <a:pt x="519" y="1819"/>
                    <a:pt x="590" y="1833"/>
                    <a:pt x="662" y="1833"/>
                  </a:cubicBezTo>
                  <a:cubicBezTo>
                    <a:pt x="968" y="1833"/>
                    <a:pt x="1298" y="1588"/>
                    <a:pt x="1481" y="1201"/>
                  </a:cubicBezTo>
                  <a:cubicBezTo>
                    <a:pt x="1694" y="726"/>
                    <a:pt x="1592" y="211"/>
                    <a:pt x="1243" y="49"/>
                  </a:cubicBezTo>
                  <a:cubicBezTo>
                    <a:pt x="1172" y="16"/>
                    <a:pt x="1098" y="1"/>
                    <a:pt x="102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4458361" y="2006202"/>
              <a:ext cx="264302" cy="204738"/>
            </a:xfrm>
            <a:custGeom>
              <a:avLst/>
              <a:gdLst/>
              <a:ahLst/>
              <a:cxnLst/>
              <a:rect l="l" t="t" r="r" b="b"/>
              <a:pathLst>
                <a:path w="2356" h="1825" extrusionOk="0">
                  <a:moveTo>
                    <a:pt x="805" y="1"/>
                  </a:moveTo>
                  <a:cubicBezTo>
                    <a:pt x="587" y="1"/>
                    <a:pt x="396" y="75"/>
                    <a:pt x="274" y="224"/>
                  </a:cubicBezTo>
                  <a:cubicBezTo>
                    <a:pt x="0" y="551"/>
                    <a:pt x="349" y="912"/>
                    <a:pt x="851" y="1315"/>
                  </a:cubicBezTo>
                  <a:cubicBezTo>
                    <a:pt x="1191" y="1594"/>
                    <a:pt x="1520" y="1825"/>
                    <a:pt x="1782" y="1825"/>
                  </a:cubicBezTo>
                  <a:cubicBezTo>
                    <a:pt x="1895" y="1825"/>
                    <a:pt x="1996" y="1781"/>
                    <a:pt x="2078" y="1679"/>
                  </a:cubicBezTo>
                  <a:cubicBezTo>
                    <a:pt x="2355" y="1339"/>
                    <a:pt x="2181" y="750"/>
                    <a:pt x="1678" y="350"/>
                  </a:cubicBezTo>
                  <a:cubicBezTo>
                    <a:pt x="1398" y="118"/>
                    <a:pt x="1080" y="1"/>
                    <a:pt x="805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4498859" y="2056571"/>
              <a:ext cx="164684" cy="142138"/>
            </a:xfrm>
            <a:custGeom>
              <a:avLst/>
              <a:gdLst/>
              <a:ahLst/>
              <a:cxnLst/>
              <a:rect l="l" t="t" r="r" b="b"/>
              <a:pathLst>
                <a:path w="1468" h="1267" extrusionOk="0">
                  <a:moveTo>
                    <a:pt x="1456" y="1254"/>
                  </a:moveTo>
                  <a:cubicBezTo>
                    <a:pt x="1444" y="1266"/>
                    <a:pt x="1429" y="1215"/>
                    <a:pt x="1381" y="1167"/>
                  </a:cubicBezTo>
                  <a:cubicBezTo>
                    <a:pt x="1341" y="1104"/>
                    <a:pt x="1278" y="1029"/>
                    <a:pt x="1203" y="954"/>
                  </a:cubicBezTo>
                  <a:cubicBezTo>
                    <a:pt x="1029" y="803"/>
                    <a:pt x="815" y="629"/>
                    <a:pt x="641" y="514"/>
                  </a:cubicBezTo>
                  <a:cubicBezTo>
                    <a:pt x="289" y="265"/>
                    <a:pt x="0" y="75"/>
                    <a:pt x="15" y="27"/>
                  </a:cubicBezTo>
                  <a:cubicBezTo>
                    <a:pt x="27" y="0"/>
                    <a:pt x="114" y="27"/>
                    <a:pt x="253" y="75"/>
                  </a:cubicBezTo>
                  <a:cubicBezTo>
                    <a:pt x="391" y="139"/>
                    <a:pt x="566" y="238"/>
                    <a:pt x="740" y="364"/>
                  </a:cubicBezTo>
                  <a:cubicBezTo>
                    <a:pt x="929" y="502"/>
                    <a:pt x="1128" y="704"/>
                    <a:pt x="1278" y="878"/>
                  </a:cubicBezTo>
                  <a:cubicBezTo>
                    <a:pt x="1353" y="966"/>
                    <a:pt x="1417" y="1065"/>
                    <a:pt x="1444" y="1140"/>
                  </a:cubicBezTo>
                  <a:cubicBezTo>
                    <a:pt x="1468" y="1215"/>
                    <a:pt x="1456" y="1254"/>
                    <a:pt x="1456" y="12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4527018" y="1907392"/>
              <a:ext cx="250504" cy="176467"/>
            </a:xfrm>
            <a:custGeom>
              <a:avLst/>
              <a:gdLst/>
              <a:ahLst/>
              <a:cxnLst/>
              <a:rect l="l" t="t" r="r" b="b"/>
              <a:pathLst>
                <a:path w="2233" h="1573" extrusionOk="0">
                  <a:moveTo>
                    <a:pt x="1276" y="1"/>
                  </a:moveTo>
                  <a:cubicBezTo>
                    <a:pt x="1148" y="1"/>
                    <a:pt x="1014" y="20"/>
                    <a:pt x="879" y="59"/>
                  </a:cubicBezTo>
                  <a:cubicBezTo>
                    <a:pt x="340" y="234"/>
                    <a:pt x="1" y="697"/>
                    <a:pt x="127" y="1100"/>
                  </a:cubicBezTo>
                  <a:cubicBezTo>
                    <a:pt x="221" y="1399"/>
                    <a:pt x="554" y="1572"/>
                    <a:pt x="940" y="1572"/>
                  </a:cubicBezTo>
                  <a:cubicBezTo>
                    <a:pt x="1070" y="1572"/>
                    <a:pt x="1207" y="1553"/>
                    <a:pt x="1342" y="1512"/>
                  </a:cubicBezTo>
                  <a:cubicBezTo>
                    <a:pt x="1892" y="1338"/>
                    <a:pt x="2232" y="874"/>
                    <a:pt x="2106" y="471"/>
                  </a:cubicBezTo>
                  <a:cubicBezTo>
                    <a:pt x="2001" y="179"/>
                    <a:pt x="1669" y="1"/>
                    <a:pt x="1276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4569198" y="1953162"/>
              <a:ext cx="175902" cy="80437"/>
            </a:xfrm>
            <a:custGeom>
              <a:avLst/>
              <a:gdLst/>
              <a:ahLst/>
              <a:cxnLst/>
              <a:rect l="l" t="t" r="r" b="b"/>
              <a:pathLst>
                <a:path w="1568" h="717" extrusionOk="0">
                  <a:moveTo>
                    <a:pt x="1567" y="115"/>
                  </a:moveTo>
                  <a:cubicBezTo>
                    <a:pt x="1567" y="127"/>
                    <a:pt x="1516" y="115"/>
                    <a:pt x="1456" y="103"/>
                  </a:cubicBezTo>
                  <a:cubicBezTo>
                    <a:pt x="1393" y="103"/>
                    <a:pt x="1291" y="103"/>
                    <a:pt x="1192" y="115"/>
                  </a:cubicBezTo>
                  <a:cubicBezTo>
                    <a:pt x="1104" y="139"/>
                    <a:pt x="990" y="190"/>
                    <a:pt x="915" y="253"/>
                  </a:cubicBezTo>
                  <a:cubicBezTo>
                    <a:pt x="828" y="316"/>
                    <a:pt x="764" y="415"/>
                    <a:pt x="689" y="491"/>
                  </a:cubicBezTo>
                  <a:cubicBezTo>
                    <a:pt x="629" y="578"/>
                    <a:pt x="539" y="653"/>
                    <a:pt x="428" y="692"/>
                  </a:cubicBezTo>
                  <a:cubicBezTo>
                    <a:pt x="376" y="704"/>
                    <a:pt x="328" y="716"/>
                    <a:pt x="277" y="716"/>
                  </a:cubicBezTo>
                  <a:cubicBezTo>
                    <a:pt x="226" y="716"/>
                    <a:pt x="178" y="704"/>
                    <a:pt x="139" y="692"/>
                  </a:cubicBezTo>
                  <a:cubicBezTo>
                    <a:pt x="64" y="653"/>
                    <a:pt x="28" y="590"/>
                    <a:pt x="13" y="554"/>
                  </a:cubicBezTo>
                  <a:cubicBezTo>
                    <a:pt x="1" y="503"/>
                    <a:pt x="1" y="479"/>
                    <a:pt x="13" y="479"/>
                  </a:cubicBezTo>
                  <a:cubicBezTo>
                    <a:pt x="52" y="466"/>
                    <a:pt x="76" y="542"/>
                    <a:pt x="190" y="566"/>
                  </a:cubicBezTo>
                  <a:cubicBezTo>
                    <a:pt x="238" y="578"/>
                    <a:pt x="301" y="578"/>
                    <a:pt x="364" y="542"/>
                  </a:cubicBezTo>
                  <a:cubicBezTo>
                    <a:pt x="428" y="503"/>
                    <a:pt x="491" y="451"/>
                    <a:pt x="566" y="376"/>
                  </a:cubicBezTo>
                  <a:cubicBezTo>
                    <a:pt x="629" y="301"/>
                    <a:pt x="704" y="202"/>
                    <a:pt x="816" y="127"/>
                  </a:cubicBezTo>
                  <a:cubicBezTo>
                    <a:pt x="930" y="51"/>
                    <a:pt x="1065" y="15"/>
                    <a:pt x="1179" y="0"/>
                  </a:cubicBezTo>
                  <a:cubicBezTo>
                    <a:pt x="1306" y="0"/>
                    <a:pt x="1405" y="27"/>
                    <a:pt x="1468" y="51"/>
                  </a:cubicBezTo>
                  <a:cubicBezTo>
                    <a:pt x="1543" y="75"/>
                    <a:pt x="1567" y="115"/>
                    <a:pt x="1567" y="11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4296600" y="2079479"/>
              <a:ext cx="181287" cy="229979"/>
            </a:xfrm>
            <a:custGeom>
              <a:avLst/>
              <a:gdLst/>
              <a:ahLst/>
              <a:cxnLst/>
              <a:rect l="l" t="t" r="r" b="b"/>
              <a:pathLst>
                <a:path w="1616" h="2050" extrusionOk="0">
                  <a:moveTo>
                    <a:pt x="842" y="0"/>
                  </a:moveTo>
                  <a:cubicBezTo>
                    <a:pt x="445" y="0"/>
                    <a:pt x="86" y="415"/>
                    <a:pt x="36" y="956"/>
                  </a:cubicBezTo>
                  <a:cubicBezTo>
                    <a:pt x="0" y="1521"/>
                    <a:pt x="301" y="2008"/>
                    <a:pt x="713" y="2047"/>
                  </a:cubicBezTo>
                  <a:cubicBezTo>
                    <a:pt x="730" y="2049"/>
                    <a:pt x="747" y="2049"/>
                    <a:pt x="764" y="2049"/>
                  </a:cubicBezTo>
                  <a:cubicBezTo>
                    <a:pt x="1169" y="2049"/>
                    <a:pt x="1518" y="1634"/>
                    <a:pt x="1567" y="1094"/>
                  </a:cubicBezTo>
                  <a:cubicBezTo>
                    <a:pt x="1615" y="528"/>
                    <a:pt x="1315" y="41"/>
                    <a:pt x="891" y="2"/>
                  </a:cubicBezTo>
                  <a:cubicBezTo>
                    <a:pt x="874" y="1"/>
                    <a:pt x="858" y="0"/>
                    <a:pt x="84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4361328" y="2096531"/>
              <a:ext cx="44985" cy="180281"/>
            </a:xfrm>
            <a:custGeom>
              <a:avLst/>
              <a:gdLst/>
              <a:ahLst/>
              <a:cxnLst/>
              <a:rect l="l" t="t" r="r" b="b"/>
              <a:pathLst>
                <a:path w="401" h="1607" extrusionOk="0">
                  <a:moveTo>
                    <a:pt x="302" y="16"/>
                  </a:moveTo>
                  <a:cubicBezTo>
                    <a:pt x="302" y="16"/>
                    <a:pt x="275" y="52"/>
                    <a:pt x="250" y="115"/>
                  </a:cubicBezTo>
                  <a:cubicBezTo>
                    <a:pt x="211" y="166"/>
                    <a:pt x="175" y="253"/>
                    <a:pt x="163" y="352"/>
                  </a:cubicBezTo>
                  <a:cubicBezTo>
                    <a:pt x="136" y="452"/>
                    <a:pt x="151" y="566"/>
                    <a:pt x="175" y="665"/>
                  </a:cubicBezTo>
                  <a:cubicBezTo>
                    <a:pt x="211" y="767"/>
                    <a:pt x="275" y="867"/>
                    <a:pt x="314" y="954"/>
                  </a:cubicBezTo>
                  <a:cubicBezTo>
                    <a:pt x="362" y="1053"/>
                    <a:pt x="401" y="1167"/>
                    <a:pt x="401" y="1267"/>
                  </a:cubicBezTo>
                  <a:cubicBezTo>
                    <a:pt x="401" y="1330"/>
                    <a:pt x="389" y="1381"/>
                    <a:pt x="377" y="1429"/>
                  </a:cubicBezTo>
                  <a:cubicBezTo>
                    <a:pt x="350" y="1468"/>
                    <a:pt x="326" y="1504"/>
                    <a:pt x="287" y="1543"/>
                  </a:cubicBezTo>
                  <a:cubicBezTo>
                    <a:pt x="226" y="1595"/>
                    <a:pt x="163" y="1607"/>
                    <a:pt x="112" y="1607"/>
                  </a:cubicBezTo>
                  <a:cubicBezTo>
                    <a:pt x="61" y="1607"/>
                    <a:pt x="49" y="1580"/>
                    <a:pt x="49" y="1567"/>
                  </a:cubicBezTo>
                  <a:cubicBezTo>
                    <a:pt x="49" y="1543"/>
                    <a:pt x="124" y="1543"/>
                    <a:pt x="187" y="1456"/>
                  </a:cubicBezTo>
                  <a:cubicBezTo>
                    <a:pt x="226" y="1405"/>
                    <a:pt x="238" y="1354"/>
                    <a:pt x="238" y="1279"/>
                  </a:cubicBezTo>
                  <a:cubicBezTo>
                    <a:pt x="238" y="1204"/>
                    <a:pt x="199" y="1116"/>
                    <a:pt x="163" y="1029"/>
                  </a:cubicBezTo>
                  <a:cubicBezTo>
                    <a:pt x="124" y="942"/>
                    <a:pt x="61" y="843"/>
                    <a:pt x="25" y="704"/>
                  </a:cubicBezTo>
                  <a:cubicBezTo>
                    <a:pt x="1" y="578"/>
                    <a:pt x="13" y="440"/>
                    <a:pt x="49" y="328"/>
                  </a:cubicBezTo>
                  <a:cubicBezTo>
                    <a:pt x="88" y="214"/>
                    <a:pt x="151" y="127"/>
                    <a:pt x="199" y="76"/>
                  </a:cubicBezTo>
                  <a:cubicBezTo>
                    <a:pt x="250" y="28"/>
                    <a:pt x="287" y="1"/>
                    <a:pt x="302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9"/>
            <p:cNvSpPr/>
            <p:nvPr/>
          </p:nvSpPr>
          <p:spPr>
            <a:xfrm>
              <a:off x="4523037" y="2138519"/>
              <a:ext cx="276754" cy="160873"/>
            </a:xfrm>
            <a:custGeom>
              <a:avLst/>
              <a:gdLst/>
              <a:ahLst/>
              <a:cxnLst/>
              <a:rect l="l" t="t" r="r" b="b"/>
              <a:pathLst>
                <a:path w="2467" h="1434" extrusionOk="0">
                  <a:moveTo>
                    <a:pt x="1872" y="0"/>
                  </a:moveTo>
                  <a:cubicBezTo>
                    <a:pt x="1663" y="0"/>
                    <a:pt x="1403" y="59"/>
                    <a:pt x="1113" y="140"/>
                  </a:cubicBezTo>
                  <a:cubicBezTo>
                    <a:pt x="499" y="314"/>
                    <a:pt x="0" y="516"/>
                    <a:pt x="111" y="928"/>
                  </a:cubicBezTo>
                  <a:cubicBezTo>
                    <a:pt x="206" y="1247"/>
                    <a:pt x="565" y="1433"/>
                    <a:pt x="997" y="1433"/>
                  </a:cubicBezTo>
                  <a:cubicBezTo>
                    <a:pt x="1143" y="1433"/>
                    <a:pt x="1298" y="1412"/>
                    <a:pt x="1453" y="1367"/>
                  </a:cubicBezTo>
                  <a:cubicBezTo>
                    <a:pt x="2066" y="1205"/>
                    <a:pt x="2466" y="729"/>
                    <a:pt x="2355" y="302"/>
                  </a:cubicBezTo>
                  <a:cubicBezTo>
                    <a:pt x="2287" y="81"/>
                    <a:pt x="2115" y="0"/>
                    <a:pt x="1872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9"/>
            <p:cNvSpPr/>
            <p:nvPr/>
          </p:nvSpPr>
          <p:spPr>
            <a:xfrm>
              <a:off x="4549623" y="2161292"/>
              <a:ext cx="207986" cy="66189"/>
            </a:xfrm>
            <a:custGeom>
              <a:avLst/>
              <a:gdLst/>
              <a:ahLst/>
              <a:cxnLst/>
              <a:rect l="l" t="t" r="r" b="b"/>
              <a:pathLst>
                <a:path w="1854" h="590" extrusionOk="0">
                  <a:moveTo>
                    <a:pt x="13" y="499"/>
                  </a:moveTo>
                  <a:cubicBezTo>
                    <a:pt x="13" y="487"/>
                    <a:pt x="49" y="499"/>
                    <a:pt x="124" y="499"/>
                  </a:cubicBezTo>
                  <a:cubicBezTo>
                    <a:pt x="187" y="499"/>
                    <a:pt x="289" y="487"/>
                    <a:pt x="401" y="463"/>
                  </a:cubicBezTo>
                  <a:cubicBezTo>
                    <a:pt x="626" y="412"/>
                    <a:pt x="891" y="337"/>
                    <a:pt x="1089" y="274"/>
                  </a:cubicBezTo>
                  <a:cubicBezTo>
                    <a:pt x="1493" y="123"/>
                    <a:pt x="1817" y="0"/>
                    <a:pt x="1841" y="36"/>
                  </a:cubicBezTo>
                  <a:cubicBezTo>
                    <a:pt x="1853" y="63"/>
                    <a:pt x="1793" y="123"/>
                    <a:pt x="1667" y="199"/>
                  </a:cubicBezTo>
                  <a:cubicBezTo>
                    <a:pt x="1541" y="274"/>
                    <a:pt x="1366" y="364"/>
                    <a:pt x="1141" y="439"/>
                  </a:cubicBezTo>
                  <a:cubicBezTo>
                    <a:pt x="939" y="499"/>
                    <a:pt x="650" y="563"/>
                    <a:pt x="413" y="575"/>
                  </a:cubicBezTo>
                  <a:cubicBezTo>
                    <a:pt x="301" y="590"/>
                    <a:pt x="187" y="575"/>
                    <a:pt x="112" y="551"/>
                  </a:cubicBezTo>
                  <a:cubicBezTo>
                    <a:pt x="37" y="538"/>
                    <a:pt x="1" y="499"/>
                    <a:pt x="13" y="49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9"/>
            <p:cNvSpPr/>
            <p:nvPr/>
          </p:nvSpPr>
          <p:spPr>
            <a:xfrm>
              <a:off x="4654904" y="2304741"/>
              <a:ext cx="229525" cy="232335"/>
            </a:xfrm>
            <a:custGeom>
              <a:avLst/>
              <a:gdLst/>
              <a:ahLst/>
              <a:cxnLst/>
              <a:rect l="l" t="t" r="r" b="b"/>
              <a:pathLst>
                <a:path w="2046" h="2071" extrusionOk="0">
                  <a:moveTo>
                    <a:pt x="584" y="1"/>
                  </a:moveTo>
                  <a:cubicBezTo>
                    <a:pt x="510" y="1"/>
                    <a:pt x="437" y="24"/>
                    <a:pt x="364" y="75"/>
                  </a:cubicBezTo>
                  <a:cubicBezTo>
                    <a:pt x="0" y="313"/>
                    <a:pt x="0" y="942"/>
                    <a:pt x="376" y="1468"/>
                  </a:cubicBezTo>
                  <a:cubicBezTo>
                    <a:pt x="639" y="1848"/>
                    <a:pt x="1013" y="2071"/>
                    <a:pt x="1337" y="2071"/>
                  </a:cubicBezTo>
                  <a:cubicBezTo>
                    <a:pt x="1462" y="2071"/>
                    <a:pt x="1580" y="2038"/>
                    <a:pt x="1682" y="1967"/>
                  </a:cubicBezTo>
                  <a:cubicBezTo>
                    <a:pt x="2046" y="1730"/>
                    <a:pt x="1805" y="1290"/>
                    <a:pt x="1444" y="764"/>
                  </a:cubicBezTo>
                  <a:cubicBezTo>
                    <a:pt x="1155" y="346"/>
                    <a:pt x="866" y="1"/>
                    <a:pt x="58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9"/>
            <p:cNvSpPr/>
            <p:nvPr/>
          </p:nvSpPr>
          <p:spPr>
            <a:xfrm>
              <a:off x="4722324" y="2317530"/>
              <a:ext cx="122615" cy="179945"/>
            </a:xfrm>
            <a:custGeom>
              <a:avLst/>
              <a:gdLst/>
              <a:ahLst/>
              <a:cxnLst/>
              <a:rect l="l" t="t" r="r" b="b"/>
              <a:pathLst>
                <a:path w="1093" h="1604" extrusionOk="0">
                  <a:moveTo>
                    <a:pt x="28" y="1"/>
                  </a:moveTo>
                  <a:cubicBezTo>
                    <a:pt x="40" y="1"/>
                    <a:pt x="40" y="49"/>
                    <a:pt x="64" y="112"/>
                  </a:cubicBezTo>
                  <a:cubicBezTo>
                    <a:pt x="76" y="187"/>
                    <a:pt x="127" y="262"/>
                    <a:pt x="178" y="361"/>
                  </a:cubicBezTo>
                  <a:cubicBezTo>
                    <a:pt x="302" y="551"/>
                    <a:pt x="452" y="776"/>
                    <a:pt x="590" y="951"/>
                  </a:cubicBezTo>
                  <a:cubicBezTo>
                    <a:pt x="855" y="1291"/>
                    <a:pt x="1093" y="1540"/>
                    <a:pt x="1054" y="1579"/>
                  </a:cubicBezTo>
                  <a:cubicBezTo>
                    <a:pt x="1030" y="1604"/>
                    <a:pt x="954" y="1564"/>
                    <a:pt x="843" y="1465"/>
                  </a:cubicBezTo>
                  <a:cubicBezTo>
                    <a:pt x="729" y="1378"/>
                    <a:pt x="590" y="1240"/>
                    <a:pt x="452" y="1053"/>
                  </a:cubicBezTo>
                  <a:cubicBezTo>
                    <a:pt x="317" y="876"/>
                    <a:pt x="178" y="626"/>
                    <a:pt x="91" y="413"/>
                  </a:cubicBezTo>
                  <a:cubicBezTo>
                    <a:pt x="40" y="313"/>
                    <a:pt x="1" y="199"/>
                    <a:pt x="1" y="124"/>
                  </a:cubicBezTo>
                  <a:cubicBezTo>
                    <a:pt x="1" y="49"/>
                    <a:pt x="16" y="1"/>
                    <a:pt x="28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E08C709-8BF2-DB55-9861-D82459F0F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5380813"/>
              </p:ext>
            </p:extLst>
          </p:nvPr>
        </p:nvGraphicFramePr>
        <p:xfrm>
          <a:off x="1246583" y="1236818"/>
          <a:ext cx="691031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DC86075-366F-A0DE-2411-1C00F2D53916}"/>
              </a:ext>
            </a:extLst>
          </p:cNvPr>
          <p:cNvSpPr txBox="1"/>
          <p:nvPr/>
        </p:nvSpPr>
        <p:spPr>
          <a:xfrm>
            <a:off x="1444978" y="4388932"/>
            <a:ext cx="7224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accent3">
                    <a:lumMod val="50000"/>
                  </a:schemeClr>
                </a:solidFill>
              </a:rPr>
              <a:t>At Bright Coffee, the top three most consumed products across all three locations are Coffee as the top favourite, Tea in second place, and Bakery items securing the third spot</a:t>
            </a:r>
            <a:endParaRPr lang="en-ZA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>
            <a:spLocks noGrp="1"/>
          </p:cNvSpPr>
          <p:nvPr>
            <p:ph type="title"/>
          </p:nvPr>
        </p:nvSpPr>
        <p:spPr>
          <a:xfrm>
            <a:off x="720000" y="251939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Coffee Consumption By </a:t>
            </a:r>
            <a:r>
              <a:rPr lang="en" dirty="0">
                <a:solidFill>
                  <a:schemeClr val="accent5">
                    <a:lumMod val="75000"/>
                  </a:schemeClr>
                </a:solidFill>
              </a:rPr>
              <a:t>Time Cohort </a:t>
            </a: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53A09F1-1A3A-982C-CAEB-75C1711749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2452508"/>
              </p:ext>
            </p:extLst>
          </p:nvPr>
        </p:nvGraphicFramePr>
        <p:xfrm>
          <a:off x="4192954" y="832338"/>
          <a:ext cx="4470400" cy="3684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F880D6A-953D-35D9-453C-E06F10B7C5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0287685"/>
              </p:ext>
            </p:extLst>
          </p:nvPr>
        </p:nvGraphicFramePr>
        <p:xfrm>
          <a:off x="168628" y="1301750"/>
          <a:ext cx="3999442" cy="2302938"/>
        </p:xfrm>
        <a:graphic>
          <a:graphicData uri="http://schemas.openxmlformats.org/drawingml/2006/table">
            <a:tbl>
              <a:tblPr>
                <a:tableStyleId>{37CE84F3-28C3-443E-9E96-99CF82512B78}</a:tableStyleId>
              </a:tblPr>
              <a:tblGrid>
                <a:gridCol w="1400528">
                  <a:extLst>
                    <a:ext uri="{9D8B030D-6E8A-4147-A177-3AD203B41FA5}">
                      <a16:colId xmlns:a16="http://schemas.microsoft.com/office/drawing/2014/main" val="4074588392"/>
                    </a:ext>
                  </a:extLst>
                </a:gridCol>
                <a:gridCol w="1444977">
                  <a:extLst>
                    <a:ext uri="{9D8B030D-6E8A-4147-A177-3AD203B41FA5}">
                      <a16:colId xmlns:a16="http://schemas.microsoft.com/office/drawing/2014/main" val="2931704126"/>
                    </a:ext>
                  </a:extLst>
                </a:gridCol>
                <a:gridCol w="1153937">
                  <a:extLst>
                    <a:ext uri="{9D8B030D-6E8A-4147-A177-3AD203B41FA5}">
                      <a16:colId xmlns:a16="http://schemas.microsoft.com/office/drawing/2014/main" val="436701133"/>
                    </a:ext>
                  </a:extLst>
                </a:gridCol>
              </a:tblGrid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Time Of Day </a:t>
                      </a:r>
                      <a:endParaRPr lang="en-ZA" sz="11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Revenue </a:t>
                      </a:r>
                      <a:endParaRPr lang="en-ZA" sz="11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No of customers </a:t>
                      </a:r>
                      <a:endParaRPr lang="en-ZA" sz="11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2034941"/>
                  </a:ext>
                </a:extLst>
              </a:tr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Afternoon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R21 490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44 427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1415918"/>
                  </a:ext>
                </a:extLst>
              </a:tr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u="none" strike="noStrike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Evening</a:t>
                      </a:r>
                      <a:endParaRPr lang="en-ZA" sz="1100" b="0" i="0" u="none" strike="noStrike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R14 333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22 335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8487032"/>
                  </a:ext>
                </a:extLst>
              </a:tr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u="none" strike="noStrike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Morning</a:t>
                      </a:r>
                      <a:endParaRPr lang="en-ZA" sz="1100" b="0" i="0" u="none" strike="noStrike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R27 694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8 1751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2149312"/>
                  </a:ext>
                </a:extLst>
              </a:tr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0" u="none" strike="noStrike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Night</a:t>
                      </a:r>
                      <a:endParaRPr lang="en-ZA" sz="1100" b="0" i="0" u="none" strike="noStrike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R548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0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603</a:t>
                      </a:r>
                      <a:endParaRPr lang="en-ZA" sz="1100" b="0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864235"/>
                  </a:ext>
                </a:extLst>
              </a:tr>
              <a:tr h="383823">
                <a:tc>
                  <a:txBody>
                    <a:bodyPr/>
                    <a:lstStyle/>
                    <a:p>
                      <a:pPr algn="l" fontAlgn="b"/>
                      <a:r>
                        <a:rPr lang="en-ZA" sz="1100" b="1" u="none" strike="noStrike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Grand Total</a:t>
                      </a:r>
                      <a:endParaRPr lang="en-ZA" sz="1100" b="1" i="0" u="none" strike="noStrike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R64 065</a:t>
                      </a:r>
                      <a:endParaRPr lang="en-ZA" sz="11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ZA" sz="11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149 116</a:t>
                      </a:r>
                      <a:endParaRPr lang="en-ZA" sz="11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118619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934D7E4-D0E5-3425-E868-653ADDCF3608}"/>
              </a:ext>
            </a:extLst>
          </p:cNvPr>
          <p:cNvSpPr txBox="1"/>
          <p:nvPr/>
        </p:nvSpPr>
        <p:spPr>
          <a:xfrm>
            <a:off x="562708" y="4419600"/>
            <a:ext cx="81006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accent4">
                    <a:lumMod val="50000"/>
                  </a:schemeClr>
                </a:solidFill>
              </a:rPr>
              <a:t>43% of the revenue is generated  in the morning, evening and afternoon show slight drop and night times with only 1% off the revenue generated then </a:t>
            </a:r>
            <a:r>
              <a:rPr lang="en-ZA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Bright Cofee | </a:t>
            </a:r>
            <a:r>
              <a:rPr lang="en" dirty="0">
                <a:solidFill>
                  <a:schemeClr val="lt1"/>
                </a:solidFill>
              </a:rPr>
              <a:t>Revenue Split 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35" name="Google Shape;635;p23"/>
          <p:cNvGrpSpPr/>
          <p:nvPr/>
        </p:nvGrpSpPr>
        <p:grpSpPr>
          <a:xfrm>
            <a:off x="6190821" y="1369975"/>
            <a:ext cx="2089200" cy="2561220"/>
            <a:chOff x="6190821" y="1369975"/>
            <a:chExt cx="2089200" cy="2561220"/>
          </a:xfrm>
        </p:grpSpPr>
        <p:sp>
          <p:nvSpPr>
            <p:cNvPr id="636" name="Google Shape;636;p23"/>
            <p:cNvSpPr txBox="1"/>
            <p:nvPr/>
          </p:nvSpPr>
          <p:spPr>
            <a:xfrm>
              <a:off x="6190821" y="3515095"/>
              <a:ext cx="2089200" cy="41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  Lower Manhattan 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38" name="Google Shape;638;p23"/>
            <p:cNvSpPr txBox="1"/>
            <p:nvPr/>
          </p:nvSpPr>
          <p:spPr>
            <a:xfrm>
              <a:off x="6250688" y="1369975"/>
              <a:ext cx="19200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      32%  </a:t>
              </a:r>
              <a:endParaRPr sz="36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pSp>
        <p:nvGrpSpPr>
          <p:cNvPr id="639" name="Google Shape;639;p23"/>
          <p:cNvGrpSpPr/>
          <p:nvPr/>
        </p:nvGrpSpPr>
        <p:grpSpPr>
          <a:xfrm>
            <a:off x="3607011" y="1369975"/>
            <a:ext cx="2089500" cy="2819561"/>
            <a:chOff x="3607011" y="1369975"/>
            <a:chExt cx="2089500" cy="2819561"/>
          </a:xfrm>
        </p:grpSpPr>
        <p:sp>
          <p:nvSpPr>
            <p:cNvPr id="640" name="Google Shape;640;p23"/>
            <p:cNvSpPr txBox="1"/>
            <p:nvPr/>
          </p:nvSpPr>
          <p:spPr>
            <a:xfrm>
              <a:off x="3607011" y="3773436"/>
              <a:ext cx="2089500" cy="41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Hells Kitchen 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42" name="Google Shape;642;p23"/>
            <p:cNvSpPr txBox="1"/>
            <p:nvPr/>
          </p:nvSpPr>
          <p:spPr>
            <a:xfrm>
              <a:off x="3612152" y="1369975"/>
              <a:ext cx="19200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   35%</a:t>
              </a:r>
              <a:endParaRPr sz="36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pSp>
        <p:nvGrpSpPr>
          <p:cNvPr id="643" name="Google Shape;643;p23"/>
          <p:cNvGrpSpPr/>
          <p:nvPr/>
        </p:nvGrpSpPr>
        <p:grpSpPr>
          <a:xfrm>
            <a:off x="779102" y="1369975"/>
            <a:ext cx="2089800" cy="2819561"/>
            <a:chOff x="779102" y="1369975"/>
            <a:chExt cx="2089800" cy="2819561"/>
          </a:xfrm>
        </p:grpSpPr>
        <p:sp>
          <p:nvSpPr>
            <p:cNvPr id="644" name="Google Shape;644;p23"/>
            <p:cNvSpPr txBox="1"/>
            <p:nvPr/>
          </p:nvSpPr>
          <p:spPr>
            <a:xfrm>
              <a:off x="779102" y="3773436"/>
              <a:ext cx="2089800" cy="41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dk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Astoria </a:t>
              </a:r>
              <a:endParaRPr sz="24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  <p:sp>
          <p:nvSpPr>
            <p:cNvPr id="646" name="Google Shape;646;p23"/>
            <p:cNvSpPr txBox="1"/>
            <p:nvPr/>
          </p:nvSpPr>
          <p:spPr>
            <a:xfrm>
              <a:off x="948902" y="1369975"/>
              <a:ext cx="19200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 dirty="0">
                  <a:solidFill>
                    <a:schemeClr val="lt1"/>
                  </a:solidFill>
                  <a:latin typeface="DM Serif Display"/>
                  <a:ea typeface="DM Serif Display"/>
                  <a:cs typeface="DM Serif Display"/>
                  <a:sym typeface="DM Serif Display"/>
                </a:rPr>
                <a:t>34%</a:t>
              </a:r>
              <a:endParaRPr sz="36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endParaRPr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5B1ACE1-CDEE-B423-8E79-4C85815BDE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7199027"/>
              </p:ext>
            </p:extLst>
          </p:nvPr>
        </p:nvGraphicFramePr>
        <p:xfrm>
          <a:off x="481914" y="1640762"/>
          <a:ext cx="2681416" cy="1861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5B1ACE1-CDEE-B423-8E79-4C85815BDE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7377619"/>
              </p:ext>
            </p:extLst>
          </p:nvPr>
        </p:nvGraphicFramePr>
        <p:xfrm>
          <a:off x="2953575" y="1640762"/>
          <a:ext cx="3396373" cy="18619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5B1ACE1-CDEE-B423-8E79-4C85815BDE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8666728"/>
              </p:ext>
            </p:extLst>
          </p:nvPr>
        </p:nvGraphicFramePr>
        <p:xfrm>
          <a:off x="6190503" y="1697642"/>
          <a:ext cx="2471583" cy="1823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8F6DA54-98EC-5BD3-9374-9BBBBD7D93A8}"/>
              </a:ext>
            </a:extLst>
          </p:cNvPr>
          <p:cNvSpPr txBox="1"/>
          <p:nvPr/>
        </p:nvSpPr>
        <p:spPr>
          <a:xfrm>
            <a:off x="1334530" y="4460233"/>
            <a:ext cx="7089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accent4">
                    <a:lumMod val="50000"/>
                  </a:schemeClr>
                </a:solidFill>
              </a:rPr>
              <a:t>All stores generate almost the same amount of revenue, Hells Kitchen with the highest contributor of 35%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BrightCoffee </a:t>
            </a:r>
            <a:r>
              <a:rPr lang="en" dirty="0">
                <a:solidFill>
                  <a:schemeClr val="lt1"/>
                </a:solidFill>
              </a:rPr>
              <a:t>Monthly Sales 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96592E8-C3C2-1C6F-7FB3-D571925E1E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7897701"/>
              </p:ext>
            </p:extLst>
          </p:nvPr>
        </p:nvGraphicFramePr>
        <p:xfrm>
          <a:off x="895865" y="1151495"/>
          <a:ext cx="7352270" cy="2840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107C663-BD82-A1FB-F0B6-15E575E18DA1}"/>
              </a:ext>
            </a:extLst>
          </p:cNvPr>
          <p:cNvSpPr txBox="1"/>
          <p:nvPr/>
        </p:nvSpPr>
        <p:spPr>
          <a:xfrm>
            <a:off x="1235676" y="4596714"/>
            <a:ext cx="7012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>
                <a:solidFill>
                  <a:schemeClr val="accent4">
                    <a:lumMod val="50000"/>
                  </a:schemeClr>
                </a:solidFill>
              </a:rPr>
              <a:t>Top 3 months in the first half of the year are June at first , May at second and April at third.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</a:t>
            </a:r>
            <a:r>
              <a:rPr lang="en-ZA" dirty="0"/>
              <a:t>a</a:t>
            </a:r>
            <a:r>
              <a:rPr lang="en" dirty="0"/>
              <a:t>ctors Affecting  </a:t>
            </a:r>
            <a:r>
              <a:rPr lang="en" dirty="0">
                <a:solidFill>
                  <a:schemeClr val="lt1"/>
                </a:solidFill>
              </a:rPr>
              <a:t>Store perfomance 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997" name="Google Shape;997;p32"/>
          <p:cNvGraphicFramePr/>
          <p:nvPr>
            <p:extLst>
              <p:ext uri="{D42A27DB-BD31-4B8C-83A1-F6EECF244321}">
                <p14:modId xmlns:p14="http://schemas.microsoft.com/office/powerpoint/2010/main" val="3127521513"/>
              </p:ext>
            </p:extLst>
          </p:nvPr>
        </p:nvGraphicFramePr>
        <p:xfrm>
          <a:off x="627168" y="1289747"/>
          <a:ext cx="7703975" cy="3470715"/>
        </p:xfrm>
        <a:graphic>
          <a:graphicData uri="http://schemas.openxmlformats.org/drawingml/2006/table">
            <a:tbl>
              <a:tblPr>
                <a:noFill/>
                <a:tableStyleId>{906E90B6-BE59-43B0-AC7C-F50EB49C7F26}</a:tableStyleId>
              </a:tblPr>
              <a:tblGrid>
                <a:gridCol w="98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4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773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0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38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01</a:t>
                      </a:r>
                      <a:endParaRPr sz="180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Location and Accessibility </a:t>
                      </a:r>
                      <a:endParaRPr sz="1800" dirty="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ZA" dirty="0"/>
                        <a:t>Shops in high-traffic areas, </a:t>
                      </a:r>
                      <a:r>
                        <a:rPr lang="en-GB" dirty="0"/>
                        <a:t>Adequate parking and easy entry are crucial for customer convenience. 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02</a:t>
                      </a:r>
                      <a:endParaRPr sz="180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ZA" sz="1800" dirty="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Customer Service 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Welcoming staff enhance the customer experience. Quick and efficient service. Staff remembering regular customers' preferences builds loyalty.. 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03</a:t>
                      </a:r>
                      <a:endParaRPr sz="180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Competition </a:t>
                      </a:r>
                      <a:endParaRPr sz="1800" dirty="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Nearby cafes, chains, or specialty shops can impact performance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8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04</a:t>
                      </a:r>
                      <a:endParaRPr sz="180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DM Serif Display"/>
                          <a:ea typeface="DM Serif Display"/>
                          <a:cs typeface="DM Serif Display"/>
                          <a:sym typeface="DM Serif Display"/>
                        </a:rPr>
                        <a:t>External Factors </a:t>
                      </a:r>
                      <a:endParaRPr sz="1800" dirty="0">
                        <a:solidFill>
                          <a:schemeClr val="dk1"/>
                        </a:solidFill>
                        <a:latin typeface="DM Serif Display"/>
                        <a:ea typeface="DM Serif Display"/>
                        <a:cs typeface="DM Serif Display"/>
                        <a:sym typeface="DM Serif Display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Weather -</a:t>
                      </a:r>
                      <a:r>
                        <a:rPr lang="en-GB" dirty="0"/>
                        <a:t>Seasonal changes can influence foot traffic and product demand. 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B882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03" name="Google Shape;1003;p32"/>
          <p:cNvSpPr/>
          <p:nvPr/>
        </p:nvSpPr>
        <p:spPr>
          <a:xfrm>
            <a:off x="7876136" y="2367042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grpSp>
        <p:nvGrpSpPr>
          <p:cNvPr id="2" name="Google Shape;951;p31">
            <a:extLst>
              <a:ext uri="{FF2B5EF4-FFF2-40B4-BE49-F238E27FC236}">
                <a16:creationId xmlns:a16="http://schemas.microsoft.com/office/drawing/2014/main" id="{3EB0B999-3AA2-0F64-5917-F2EC468DC555}"/>
              </a:ext>
            </a:extLst>
          </p:cNvPr>
          <p:cNvGrpSpPr/>
          <p:nvPr/>
        </p:nvGrpSpPr>
        <p:grpSpPr>
          <a:xfrm>
            <a:off x="7771483" y="4061543"/>
            <a:ext cx="548558" cy="541957"/>
            <a:chOff x="5921227" y="1815844"/>
            <a:chExt cx="548558" cy="541957"/>
          </a:xfrm>
        </p:grpSpPr>
        <p:sp>
          <p:nvSpPr>
            <p:cNvPr id="3" name="Google Shape;952;p31">
              <a:extLst>
                <a:ext uri="{FF2B5EF4-FFF2-40B4-BE49-F238E27FC236}">
                  <a16:creationId xmlns:a16="http://schemas.microsoft.com/office/drawing/2014/main" id="{D77B4087-26C2-1583-A704-52FF86F8136E}"/>
                </a:ext>
              </a:extLst>
            </p:cNvPr>
            <p:cNvSpPr/>
            <p:nvPr/>
          </p:nvSpPr>
          <p:spPr>
            <a:xfrm>
              <a:off x="6066578" y="2105861"/>
              <a:ext cx="160904" cy="251939"/>
            </a:xfrm>
            <a:custGeom>
              <a:avLst/>
              <a:gdLst/>
              <a:ahLst/>
              <a:cxnLst/>
              <a:rect l="l" t="t" r="r" b="b"/>
              <a:pathLst>
                <a:path w="2121" h="3321" extrusionOk="0">
                  <a:moveTo>
                    <a:pt x="1844" y="1"/>
                  </a:moveTo>
                  <a:cubicBezTo>
                    <a:pt x="1844" y="1"/>
                    <a:pt x="978" y="253"/>
                    <a:pt x="479" y="1128"/>
                  </a:cubicBezTo>
                  <a:cubicBezTo>
                    <a:pt x="1" y="1968"/>
                    <a:pt x="1" y="3198"/>
                    <a:pt x="1" y="3321"/>
                  </a:cubicBezTo>
                  <a:cubicBezTo>
                    <a:pt x="1" y="3321"/>
                    <a:pt x="1155" y="2683"/>
                    <a:pt x="1655" y="1805"/>
                  </a:cubicBezTo>
                  <a:cubicBezTo>
                    <a:pt x="2121" y="1017"/>
                    <a:pt x="1895" y="178"/>
                    <a:pt x="1844" y="13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53;p31">
              <a:extLst>
                <a:ext uri="{FF2B5EF4-FFF2-40B4-BE49-F238E27FC236}">
                  <a16:creationId xmlns:a16="http://schemas.microsoft.com/office/drawing/2014/main" id="{73C6F51B-1527-D600-4121-10327EC07ADC}"/>
                </a:ext>
              </a:extLst>
            </p:cNvPr>
            <p:cNvSpPr/>
            <p:nvPr/>
          </p:nvSpPr>
          <p:spPr>
            <a:xfrm>
              <a:off x="6082813" y="2105861"/>
              <a:ext cx="141711" cy="223415"/>
            </a:xfrm>
            <a:custGeom>
              <a:avLst/>
              <a:gdLst/>
              <a:ahLst/>
              <a:cxnLst/>
              <a:rect l="l" t="t" r="r" b="b"/>
              <a:pathLst>
                <a:path w="1868" h="2945" extrusionOk="0">
                  <a:moveTo>
                    <a:pt x="1630" y="1"/>
                  </a:moveTo>
                  <a:cubicBezTo>
                    <a:pt x="1630" y="1"/>
                    <a:pt x="890" y="238"/>
                    <a:pt x="439" y="1005"/>
                  </a:cubicBezTo>
                  <a:cubicBezTo>
                    <a:pt x="12" y="1742"/>
                    <a:pt x="0" y="2834"/>
                    <a:pt x="0" y="2933"/>
                  </a:cubicBezTo>
                  <a:lnTo>
                    <a:pt x="0" y="2945"/>
                  </a:lnTo>
                  <a:cubicBezTo>
                    <a:pt x="0" y="2945"/>
                    <a:pt x="1017" y="2371"/>
                    <a:pt x="1468" y="1592"/>
                  </a:cubicBezTo>
                  <a:cubicBezTo>
                    <a:pt x="1868" y="903"/>
                    <a:pt x="1681" y="151"/>
                    <a:pt x="1642" y="28"/>
                  </a:cubicBezTo>
                  <a:cubicBezTo>
                    <a:pt x="1642" y="1"/>
                    <a:pt x="1630" y="1"/>
                    <a:pt x="163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54;p31">
              <a:extLst>
                <a:ext uri="{FF2B5EF4-FFF2-40B4-BE49-F238E27FC236}">
                  <a16:creationId xmlns:a16="http://schemas.microsoft.com/office/drawing/2014/main" id="{89A3A0DC-935B-9910-140B-E1C649F18E8D}"/>
                </a:ext>
              </a:extLst>
            </p:cNvPr>
            <p:cNvSpPr/>
            <p:nvPr/>
          </p:nvSpPr>
          <p:spPr>
            <a:xfrm>
              <a:off x="6114295" y="2121185"/>
              <a:ext cx="92249" cy="153166"/>
            </a:xfrm>
            <a:custGeom>
              <a:avLst/>
              <a:gdLst/>
              <a:ahLst/>
              <a:cxnLst/>
              <a:rect l="l" t="t" r="r" b="b"/>
              <a:pathLst>
                <a:path w="1216" h="2019" extrusionOk="0">
                  <a:moveTo>
                    <a:pt x="1116" y="0"/>
                  </a:moveTo>
                  <a:cubicBezTo>
                    <a:pt x="1116" y="0"/>
                    <a:pt x="650" y="187"/>
                    <a:pt x="337" y="713"/>
                  </a:cubicBezTo>
                  <a:cubicBezTo>
                    <a:pt x="48" y="1227"/>
                    <a:pt x="0" y="1943"/>
                    <a:pt x="0" y="2006"/>
                  </a:cubicBezTo>
                  <a:lnTo>
                    <a:pt x="0" y="2018"/>
                  </a:lnTo>
                  <a:cubicBezTo>
                    <a:pt x="0" y="2018"/>
                    <a:pt x="638" y="1591"/>
                    <a:pt x="939" y="1065"/>
                  </a:cubicBezTo>
                  <a:cubicBezTo>
                    <a:pt x="1215" y="590"/>
                    <a:pt x="1140" y="99"/>
                    <a:pt x="1116" y="12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55;p31">
              <a:extLst>
                <a:ext uri="{FF2B5EF4-FFF2-40B4-BE49-F238E27FC236}">
                  <a16:creationId xmlns:a16="http://schemas.microsoft.com/office/drawing/2014/main" id="{2B79336B-79C4-CF81-B66E-E2A58A75AEE0}"/>
                </a:ext>
              </a:extLst>
            </p:cNvPr>
            <p:cNvSpPr/>
            <p:nvPr/>
          </p:nvSpPr>
          <p:spPr>
            <a:xfrm>
              <a:off x="6206467" y="2104951"/>
              <a:ext cx="198760" cy="211125"/>
            </a:xfrm>
            <a:custGeom>
              <a:avLst/>
              <a:gdLst/>
              <a:ahLst/>
              <a:cxnLst/>
              <a:rect l="l" t="t" r="r" b="b"/>
              <a:pathLst>
                <a:path w="2620" h="2783" extrusionOk="0">
                  <a:moveTo>
                    <a:pt x="24" y="1"/>
                  </a:moveTo>
                  <a:cubicBezTo>
                    <a:pt x="24" y="1"/>
                    <a:pt x="0" y="891"/>
                    <a:pt x="677" y="1643"/>
                  </a:cubicBezTo>
                  <a:cubicBezTo>
                    <a:pt x="1315" y="2355"/>
                    <a:pt x="2494" y="2746"/>
                    <a:pt x="2608" y="2783"/>
                  </a:cubicBezTo>
                  <a:lnTo>
                    <a:pt x="2620" y="2783"/>
                  </a:lnTo>
                  <a:cubicBezTo>
                    <a:pt x="2620" y="2783"/>
                    <a:pt x="2367" y="1480"/>
                    <a:pt x="1690" y="740"/>
                  </a:cubicBezTo>
                  <a:cubicBezTo>
                    <a:pt x="1077" y="52"/>
                    <a:pt x="202" y="1"/>
                    <a:pt x="51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56;p31">
              <a:extLst>
                <a:ext uri="{FF2B5EF4-FFF2-40B4-BE49-F238E27FC236}">
                  <a16:creationId xmlns:a16="http://schemas.microsoft.com/office/drawing/2014/main" id="{DFDF9D2A-C784-AFE7-3306-5C3C14A3A88F}"/>
                </a:ext>
              </a:extLst>
            </p:cNvPr>
            <p:cNvSpPr/>
            <p:nvPr/>
          </p:nvSpPr>
          <p:spPr>
            <a:xfrm>
              <a:off x="6207378" y="2104041"/>
              <a:ext cx="175091" cy="187380"/>
            </a:xfrm>
            <a:custGeom>
              <a:avLst/>
              <a:gdLst/>
              <a:ahLst/>
              <a:cxnLst/>
              <a:rect l="l" t="t" r="r" b="b"/>
              <a:pathLst>
                <a:path w="2308" h="2470" extrusionOk="0">
                  <a:moveTo>
                    <a:pt x="12" y="0"/>
                  </a:moveTo>
                  <a:cubicBezTo>
                    <a:pt x="12" y="0"/>
                    <a:pt x="0" y="788"/>
                    <a:pt x="602" y="1453"/>
                  </a:cubicBezTo>
                  <a:cubicBezTo>
                    <a:pt x="1163" y="2077"/>
                    <a:pt x="2188" y="2425"/>
                    <a:pt x="2304" y="2457"/>
                  </a:cubicBezTo>
                  <a:lnTo>
                    <a:pt x="2304" y="2457"/>
                  </a:lnTo>
                  <a:cubicBezTo>
                    <a:pt x="2278" y="2330"/>
                    <a:pt x="2044" y="1289"/>
                    <a:pt x="1480" y="665"/>
                  </a:cubicBezTo>
                  <a:cubicBezTo>
                    <a:pt x="942" y="64"/>
                    <a:pt x="175" y="13"/>
                    <a:pt x="39" y="0"/>
                  </a:cubicBezTo>
                  <a:close/>
                  <a:moveTo>
                    <a:pt x="2304" y="2457"/>
                  </a:moveTo>
                  <a:cubicBezTo>
                    <a:pt x="2306" y="2465"/>
                    <a:pt x="2307" y="2470"/>
                    <a:pt x="2307" y="2470"/>
                  </a:cubicBezTo>
                  <a:lnTo>
                    <a:pt x="2307" y="2458"/>
                  </a:lnTo>
                  <a:cubicBezTo>
                    <a:pt x="2306" y="2457"/>
                    <a:pt x="2305" y="2457"/>
                    <a:pt x="2304" y="2457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7;p31">
              <a:extLst>
                <a:ext uri="{FF2B5EF4-FFF2-40B4-BE49-F238E27FC236}">
                  <a16:creationId xmlns:a16="http://schemas.microsoft.com/office/drawing/2014/main" id="{10FB46E6-8F29-2FAB-2096-87F401B08135}"/>
                </a:ext>
              </a:extLst>
            </p:cNvPr>
            <p:cNvSpPr/>
            <p:nvPr/>
          </p:nvSpPr>
          <p:spPr>
            <a:xfrm>
              <a:off x="6220577" y="2116330"/>
              <a:ext cx="118952" cy="128587"/>
            </a:xfrm>
            <a:custGeom>
              <a:avLst/>
              <a:gdLst/>
              <a:ahLst/>
              <a:cxnLst/>
              <a:rect l="l" t="t" r="r" b="b"/>
              <a:pathLst>
                <a:path w="1568" h="169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0" y="515"/>
                    <a:pt x="440" y="966"/>
                  </a:cubicBezTo>
                  <a:cubicBezTo>
                    <a:pt x="828" y="1393"/>
                    <a:pt x="1504" y="1667"/>
                    <a:pt x="1568" y="1694"/>
                  </a:cubicBezTo>
                  <a:cubicBezTo>
                    <a:pt x="1568" y="1694"/>
                    <a:pt x="1369" y="954"/>
                    <a:pt x="966" y="503"/>
                  </a:cubicBezTo>
                  <a:cubicBezTo>
                    <a:pt x="590" y="88"/>
                    <a:pt x="103" y="13"/>
                    <a:pt x="16" y="13"/>
                  </a:cubicBezTo>
                  <a:cubicBezTo>
                    <a:pt x="16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8;p31">
              <a:extLst>
                <a:ext uri="{FF2B5EF4-FFF2-40B4-BE49-F238E27FC236}">
                  <a16:creationId xmlns:a16="http://schemas.microsoft.com/office/drawing/2014/main" id="{090E7A57-849C-1B41-8595-9A233FDCF2D6}"/>
                </a:ext>
              </a:extLst>
            </p:cNvPr>
            <p:cNvSpPr/>
            <p:nvPr/>
          </p:nvSpPr>
          <p:spPr>
            <a:xfrm>
              <a:off x="6207378" y="1978263"/>
              <a:ext cx="262408" cy="132380"/>
            </a:xfrm>
            <a:custGeom>
              <a:avLst/>
              <a:gdLst/>
              <a:ahLst/>
              <a:cxnLst/>
              <a:rect l="l" t="t" r="r" b="b"/>
              <a:pathLst>
                <a:path w="3459" h="1745" extrusionOk="0">
                  <a:moveTo>
                    <a:pt x="2872" y="1"/>
                  </a:moveTo>
                  <a:cubicBezTo>
                    <a:pt x="2406" y="1"/>
                    <a:pt x="1748" y="50"/>
                    <a:pt x="1215" y="281"/>
                  </a:cubicBezTo>
                  <a:cubicBezTo>
                    <a:pt x="388" y="657"/>
                    <a:pt x="63" y="1469"/>
                    <a:pt x="12" y="1619"/>
                  </a:cubicBezTo>
                  <a:cubicBezTo>
                    <a:pt x="12" y="1634"/>
                    <a:pt x="0" y="1646"/>
                    <a:pt x="0" y="1646"/>
                  </a:cubicBezTo>
                  <a:cubicBezTo>
                    <a:pt x="0" y="1646"/>
                    <a:pt x="288" y="1744"/>
                    <a:pt x="712" y="1744"/>
                  </a:cubicBezTo>
                  <a:cubicBezTo>
                    <a:pt x="1017" y="1744"/>
                    <a:pt x="1392" y="1694"/>
                    <a:pt x="1781" y="1520"/>
                  </a:cubicBezTo>
                  <a:cubicBezTo>
                    <a:pt x="2656" y="1132"/>
                    <a:pt x="3384" y="131"/>
                    <a:pt x="3447" y="40"/>
                  </a:cubicBezTo>
                  <a:lnTo>
                    <a:pt x="3459" y="28"/>
                  </a:lnTo>
                  <a:cubicBezTo>
                    <a:pt x="3459" y="28"/>
                    <a:pt x="3219" y="1"/>
                    <a:pt x="2872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59;p31">
              <a:extLst>
                <a:ext uri="{FF2B5EF4-FFF2-40B4-BE49-F238E27FC236}">
                  <a16:creationId xmlns:a16="http://schemas.microsoft.com/office/drawing/2014/main" id="{63AFEAD7-E0A3-7A79-338D-0F8B1E39F819}"/>
                </a:ext>
              </a:extLst>
            </p:cNvPr>
            <p:cNvSpPr/>
            <p:nvPr/>
          </p:nvSpPr>
          <p:spPr>
            <a:xfrm>
              <a:off x="6207378" y="1992828"/>
              <a:ext cx="231153" cy="115766"/>
            </a:xfrm>
            <a:custGeom>
              <a:avLst/>
              <a:gdLst/>
              <a:ahLst/>
              <a:cxnLst/>
              <a:rect l="l" t="t" r="r" b="b"/>
              <a:pathLst>
                <a:path w="3047" h="1526" extrusionOk="0">
                  <a:moveTo>
                    <a:pt x="2521" y="0"/>
                  </a:moveTo>
                  <a:cubicBezTo>
                    <a:pt x="2113" y="0"/>
                    <a:pt x="1540" y="45"/>
                    <a:pt x="1077" y="251"/>
                  </a:cubicBezTo>
                  <a:cubicBezTo>
                    <a:pt x="340" y="576"/>
                    <a:pt x="51" y="1292"/>
                    <a:pt x="12" y="1427"/>
                  </a:cubicBezTo>
                  <a:lnTo>
                    <a:pt x="0" y="1442"/>
                  </a:lnTo>
                  <a:cubicBezTo>
                    <a:pt x="0" y="1442"/>
                    <a:pt x="252" y="1526"/>
                    <a:pt x="622" y="1526"/>
                  </a:cubicBezTo>
                  <a:cubicBezTo>
                    <a:pt x="891" y="1526"/>
                    <a:pt x="1224" y="1482"/>
                    <a:pt x="1567" y="1328"/>
                  </a:cubicBezTo>
                  <a:cubicBezTo>
                    <a:pt x="2343" y="991"/>
                    <a:pt x="2984" y="113"/>
                    <a:pt x="3047" y="26"/>
                  </a:cubicBezTo>
                  <a:cubicBezTo>
                    <a:pt x="3047" y="26"/>
                    <a:pt x="2831" y="0"/>
                    <a:pt x="252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60;p31">
              <a:extLst>
                <a:ext uri="{FF2B5EF4-FFF2-40B4-BE49-F238E27FC236}">
                  <a16:creationId xmlns:a16="http://schemas.microsoft.com/office/drawing/2014/main" id="{F373AF80-14D6-9AFD-0191-5EE194925C0E}"/>
                </a:ext>
              </a:extLst>
            </p:cNvPr>
            <p:cNvSpPr/>
            <p:nvPr/>
          </p:nvSpPr>
          <p:spPr>
            <a:xfrm>
              <a:off x="6223536" y="2021048"/>
              <a:ext cx="158022" cy="75938"/>
            </a:xfrm>
            <a:custGeom>
              <a:avLst/>
              <a:gdLst/>
              <a:ahLst/>
              <a:cxnLst/>
              <a:rect l="l" t="t" r="r" b="b"/>
              <a:pathLst>
                <a:path w="2083" h="1001" extrusionOk="0">
                  <a:moveTo>
                    <a:pt x="1970" y="1"/>
                  </a:moveTo>
                  <a:cubicBezTo>
                    <a:pt x="1736" y="1"/>
                    <a:pt x="1187" y="22"/>
                    <a:pt x="765" y="204"/>
                  </a:cubicBezTo>
                  <a:cubicBezTo>
                    <a:pt x="250" y="430"/>
                    <a:pt x="37" y="869"/>
                    <a:pt x="1" y="956"/>
                  </a:cubicBezTo>
                  <a:lnTo>
                    <a:pt x="1" y="968"/>
                  </a:lnTo>
                  <a:cubicBezTo>
                    <a:pt x="1" y="968"/>
                    <a:pt x="124" y="1000"/>
                    <a:pt x="317" y="1000"/>
                  </a:cubicBezTo>
                  <a:cubicBezTo>
                    <a:pt x="508" y="1000"/>
                    <a:pt x="766" y="969"/>
                    <a:pt x="1041" y="845"/>
                  </a:cubicBezTo>
                  <a:cubicBezTo>
                    <a:pt x="1580" y="604"/>
                    <a:pt x="2043" y="54"/>
                    <a:pt x="2082" y="3"/>
                  </a:cubicBezTo>
                  <a:cubicBezTo>
                    <a:pt x="2082" y="3"/>
                    <a:pt x="2040" y="1"/>
                    <a:pt x="1970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61;p31">
              <a:extLst>
                <a:ext uri="{FF2B5EF4-FFF2-40B4-BE49-F238E27FC236}">
                  <a16:creationId xmlns:a16="http://schemas.microsoft.com/office/drawing/2014/main" id="{0DBDC659-F042-C5B5-09A5-40607095B2FF}"/>
                </a:ext>
              </a:extLst>
            </p:cNvPr>
            <p:cNvSpPr/>
            <p:nvPr/>
          </p:nvSpPr>
          <p:spPr>
            <a:xfrm>
              <a:off x="6128406" y="1815844"/>
              <a:ext cx="118952" cy="286457"/>
            </a:xfrm>
            <a:custGeom>
              <a:avLst/>
              <a:gdLst/>
              <a:ahLst/>
              <a:cxnLst/>
              <a:rect l="l" t="t" r="r" b="b"/>
              <a:pathLst>
                <a:path w="1568" h="3776" extrusionOk="0">
                  <a:moveTo>
                    <a:pt x="554" y="1"/>
                  </a:moveTo>
                  <a:cubicBezTo>
                    <a:pt x="554" y="1"/>
                    <a:pt x="1" y="1192"/>
                    <a:pt x="103" y="2208"/>
                  </a:cubicBezTo>
                  <a:cubicBezTo>
                    <a:pt x="202" y="3111"/>
                    <a:pt x="879" y="3661"/>
                    <a:pt x="1005" y="3760"/>
                  </a:cubicBezTo>
                  <a:cubicBezTo>
                    <a:pt x="1017" y="3775"/>
                    <a:pt x="1029" y="3775"/>
                    <a:pt x="1029" y="3775"/>
                  </a:cubicBezTo>
                  <a:cubicBezTo>
                    <a:pt x="1029" y="3775"/>
                    <a:pt x="1568" y="3060"/>
                    <a:pt x="1456" y="2058"/>
                  </a:cubicBezTo>
                  <a:cubicBezTo>
                    <a:pt x="1354" y="1105"/>
                    <a:pt x="629" y="103"/>
                    <a:pt x="566" y="16"/>
                  </a:cubicBezTo>
                  <a:cubicBezTo>
                    <a:pt x="566" y="1"/>
                    <a:pt x="554" y="1"/>
                    <a:pt x="554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62;p31">
              <a:extLst>
                <a:ext uri="{FF2B5EF4-FFF2-40B4-BE49-F238E27FC236}">
                  <a16:creationId xmlns:a16="http://schemas.microsoft.com/office/drawing/2014/main" id="{E7B635CD-3068-6DE7-3C9D-F77B5D1A8003}"/>
                </a:ext>
              </a:extLst>
            </p:cNvPr>
            <p:cNvSpPr/>
            <p:nvPr/>
          </p:nvSpPr>
          <p:spPr>
            <a:xfrm>
              <a:off x="6137054" y="1849223"/>
              <a:ext cx="103704" cy="253077"/>
            </a:xfrm>
            <a:custGeom>
              <a:avLst/>
              <a:gdLst/>
              <a:ahLst/>
              <a:cxnLst/>
              <a:rect l="l" t="t" r="r" b="b"/>
              <a:pathLst>
                <a:path w="1367" h="3336" extrusionOk="0">
                  <a:moveTo>
                    <a:pt x="488" y="0"/>
                  </a:moveTo>
                  <a:cubicBezTo>
                    <a:pt x="488" y="0"/>
                    <a:pt x="1" y="1053"/>
                    <a:pt x="100" y="1943"/>
                  </a:cubicBezTo>
                  <a:cubicBezTo>
                    <a:pt x="187" y="2746"/>
                    <a:pt x="777" y="3245"/>
                    <a:pt x="876" y="3320"/>
                  </a:cubicBezTo>
                  <a:cubicBezTo>
                    <a:pt x="891" y="3335"/>
                    <a:pt x="903" y="3335"/>
                    <a:pt x="903" y="3335"/>
                  </a:cubicBezTo>
                  <a:cubicBezTo>
                    <a:pt x="903" y="3335"/>
                    <a:pt x="1366" y="2707"/>
                    <a:pt x="1279" y="1817"/>
                  </a:cubicBezTo>
                  <a:cubicBezTo>
                    <a:pt x="1192" y="977"/>
                    <a:pt x="551" y="87"/>
                    <a:pt x="488" y="12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63;p31">
              <a:extLst>
                <a:ext uri="{FF2B5EF4-FFF2-40B4-BE49-F238E27FC236}">
                  <a16:creationId xmlns:a16="http://schemas.microsoft.com/office/drawing/2014/main" id="{2F12FC53-E00B-201F-28CB-0870D912AD4E}"/>
                </a:ext>
              </a:extLst>
            </p:cNvPr>
            <p:cNvSpPr/>
            <p:nvPr/>
          </p:nvSpPr>
          <p:spPr>
            <a:xfrm>
              <a:off x="6160798" y="1911960"/>
              <a:ext cx="61904" cy="173194"/>
            </a:xfrm>
            <a:custGeom>
              <a:avLst/>
              <a:gdLst/>
              <a:ahLst/>
              <a:cxnLst/>
              <a:rect l="l" t="t" r="r" b="b"/>
              <a:pathLst>
                <a:path w="816" h="2283" extrusionOk="0">
                  <a:moveTo>
                    <a:pt x="277" y="0"/>
                  </a:moveTo>
                  <a:cubicBezTo>
                    <a:pt x="277" y="0"/>
                    <a:pt x="1" y="716"/>
                    <a:pt x="64" y="1317"/>
                  </a:cubicBezTo>
                  <a:cubicBezTo>
                    <a:pt x="127" y="1868"/>
                    <a:pt x="476" y="2220"/>
                    <a:pt x="539" y="2268"/>
                  </a:cubicBezTo>
                  <a:lnTo>
                    <a:pt x="551" y="2283"/>
                  </a:lnTo>
                  <a:cubicBezTo>
                    <a:pt x="551" y="2283"/>
                    <a:pt x="816" y="1856"/>
                    <a:pt x="753" y="1254"/>
                  </a:cubicBezTo>
                  <a:cubicBezTo>
                    <a:pt x="689" y="677"/>
                    <a:pt x="313" y="63"/>
                    <a:pt x="27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64;p31">
              <a:extLst>
                <a:ext uri="{FF2B5EF4-FFF2-40B4-BE49-F238E27FC236}">
                  <a16:creationId xmlns:a16="http://schemas.microsoft.com/office/drawing/2014/main" id="{F8A5ECF4-A44A-6075-FF95-50C3E802034F}"/>
                </a:ext>
              </a:extLst>
            </p:cNvPr>
            <p:cNvSpPr/>
            <p:nvPr/>
          </p:nvSpPr>
          <p:spPr>
            <a:xfrm>
              <a:off x="5921227" y="2028255"/>
              <a:ext cx="284409" cy="108635"/>
            </a:xfrm>
            <a:custGeom>
              <a:avLst/>
              <a:gdLst/>
              <a:ahLst/>
              <a:cxnLst/>
              <a:rect l="l" t="t" r="r" b="b"/>
              <a:pathLst>
                <a:path w="3749" h="1432" extrusionOk="0">
                  <a:moveTo>
                    <a:pt x="1642" y="1"/>
                  </a:moveTo>
                  <a:cubicBezTo>
                    <a:pt x="862" y="1"/>
                    <a:pt x="103" y="243"/>
                    <a:pt x="13" y="272"/>
                  </a:cubicBezTo>
                  <a:lnTo>
                    <a:pt x="1" y="272"/>
                  </a:lnTo>
                  <a:cubicBezTo>
                    <a:pt x="1" y="272"/>
                    <a:pt x="966" y="1174"/>
                    <a:pt x="1956" y="1387"/>
                  </a:cubicBezTo>
                  <a:cubicBezTo>
                    <a:pt x="2103" y="1418"/>
                    <a:pt x="2245" y="1431"/>
                    <a:pt x="2381" y="1431"/>
                  </a:cubicBezTo>
                  <a:cubicBezTo>
                    <a:pt x="3079" y="1431"/>
                    <a:pt x="3608" y="1085"/>
                    <a:pt x="3721" y="1012"/>
                  </a:cubicBezTo>
                  <a:cubicBezTo>
                    <a:pt x="3736" y="999"/>
                    <a:pt x="3748" y="999"/>
                    <a:pt x="3748" y="999"/>
                  </a:cubicBezTo>
                  <a:cubicBezTo>
                    <a:pt x="3748" y="999"/>
                    <a:pt x="3234" y="260"/>
                    <a:pt x="2244" y="58"/>
                  </a:cubicBezTo>
                  <a:cubicBezTo>
                    <a:pt x="2050" y="17"/>
                    <a:pt x="1845" y="1"/>
                    <a:pt x="1642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65;p31">
              <a:extLst>
                <a:ext uri="{FF2B5EF4-FFF2-40B4-BE49-F238E27FC236}">
                  <a16:creationId xmlns:a16="http://schemas.microsoft.com/office/drawing/2014/main" id="{F055149B-66B0-37A2-5B59-849B59D58109}"/>
                </a:ext>
              </a:extLst>
            </p:cNvPr>
            <p:cNvSpPr/>
            <p:nvPr/>
          </p:nvSpPr>
          <p:spPr>
            <a:xfrm>
              <a:off x="5954531" y="2038345"/>
              <a:ext cx="250195" cy="94676"/>
            </a:xfrm>
            <a:custGeom>
              <a:avLst/>
              <a:gdLst/>
              <a:ahLst/>
              <a:cxnLst/>
              <a:rect l="l" t="t" r="r" b="b"/>
              <a:pathLst>
                <a:path w="3298" h="1248" extrusionOk="0">
                  <a:moveTo>
                    <a:pt x="1429" y="0"/>
                  </a:moveTo>
                  <a:cubicBezTo>
                    <a:pt x="746" y="0"/>
                    <a:pt x="82" y="207"/>
                    <a:pt x="13" y="226"/>
                  </a:cubicBezTo>
                  <a:cubicBezTo>
                    <a:pt x="1" y="226"/>
                    <a:pt x="1" y="241"/>
                    <a:pt x="1" y="241"/>
                  </a:cubicBezTo>
                  <a:cubicBezTo>
                    <a:pt x="1" y="241"/>
                    <a:pt x="852" y="1017"/>
                    <a:pt x="1730" y="1203"/>
                  </a:cubicBezTo>
                  <a:cubicBezTo>
                    <a:pt x="1867" y="1234"/>
                    <a:pt x="1999" y="1247"/>
                    <a:pt x="2126" y="1247"/>
                  </a:cubicBezTo>
                  <a:cubicBezTo>
                    <a:pt x="2728" y="1247"/>
                    <a:pt x="3190" y="953"/>
                    <a:pt x="3282" y="891"/>
                  </a:cubicBezTo>
                  <a:lnTo>
                    <a:pt x="3297" y="879"/>
                  </a:lnTo>
                  <a:cubicBezTo>
                    <a:pt x="3297" y="879"/>
                    <a:pt x="2846" y="241"/>
                    <a:pt x="1968" y="51"/>
                  </a:cubicBezTo>
                  <a:cubicBezTo>
                    <a:pt x="1794" y="15"/>
                    <a:pt x="1611" y="0"/>
                    <a:pt x="142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66;p31">
              <a:extLst>
                <a:ext uri="{FF2B5EF4-FFF2-40B4-BE49-F238E27FC236}">
                  <a16:creationId xmlns:a16="http://schemas.microsoft.com/office/drawing/2014/main" id="{67A3B046-C81F-0E9F-9E31-2A5564DBB946}"/>
                </a:ext>
              </a:extLst>
            </p:cNvPr>
            <p:cNvSpPr/>
            <p:nvPr/>
          </p:nvSpPr>
          <p:spPr>
            <a:xfrm>
              <a:off x="6016358" y="2059738"/>
              <a:ext cx="171222" cy="57200"/>
            </a:xfrm>
            <a:custGeom>
              <a:avLst/>
              <a:gdLst/>
              <a:ahLst/>
              <a:cxnLst/>
              <a:rect l="l" t="t" r="r" b="b"/>
              <a:pathLst>
                <a:path w="2257" h="754" extrusionOk="0">
                  <a:moveTo>
                    <a:pt x="873" y="1"/>
                  </a:moveTo>
                  <a:cubicBezTo>
                    <a:pt x="439" y="1"/>
                    <a:pt x="45" y="98"/>
                    <a:pt x="1" y="109"/>
                  </a:cubicBezTo>
                  <a:cubicBezTo>
                    <a:pt x="1" y="109"/>
                    <a:pt x="602" y="597"/>
                    <a:pt x="1189" y="723"/>
                  </a:cubicBezTo>
                  <a:cubicBezTo>
                    <a:pt x="1294" y="744"/>
                    <a:pt x="1395" y="753"/>
                    <a:pt x="1490" y="753"/>
                  </a:cubicBezTo>
                  <a:cubicBezTo>
                    <a:pt x="1886" y="753"/>
                    <a:pt x="2181" y="599"/>
                    <a:pt x="2242" y="560"/>
                  </a:cubicBezTo>
                  <a:lnTo>
                    <a:pt x="2257" y="560"/>
                  </a:lnTo>
                  <a:cubicBezTo>
                    <a:pt x="2257" y="560"/>
                    <a:pt x="1929" y="169"/>
                    <a:pt x="1339" y="46"/>
                  </a:cubicBezTo>
                  <a:cubicBezTo>
                    <a:pt x="1188" y="13"/>
                    <a:pt x="1028" y="1"/>
                    <a:pt x="87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611;p22">
            <a:extLst>
              <a:ext uri="{FF2B5EF4-FFF2-40B4-BE49-F238E27FC236}">
                <a16:creationId xmlns:a16="http://schemas.microsoft.com/office/drawing/2014/main" id="{749B31F4-13BB-98D3-D2BF-0719AD54C2B9}"/>
              </a:ext>
            </a:extLst>
          </p:cNvPr>
          <p:cNvGrpSpPr/>
          <p:nvPr/>
        </p:nvGrpSpPr>
        <p:grpSpPr>
          <a:xfrm>
            <a:off x="7913687" y="1499936"/>
            <a:ext cx="298169" cy="339253"/>
            <a:chOff x="1529350" y="258825"/>
            <a:chExt cx="423475" cy="481825"/>
          </a:xfrm>
        </p:grpSpPr>
        <p:sp>
          <p:nvSpPr>
            <p:cNvPr id="19" name="Google Shape;612;p22">
              <a:extLst>
                <a:ext uri="{FF2B5EF4-FFF2-40B4-BE49-F238E27FC236}">
                  <a16:creationId xmlns:a16="http://schemas.microsoft.com/office/drawing/2014/main" id="{A9B727A5-3A8B-B57E-E969-1D7A18CE247D}"/>
                </a:ext>
              </a:extLst>
            </p:cNvPr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613;p22">
              <a:extLst>
                <a:ext uri="{FF2B5EF4-FFF2-40B4-BE49-F238E27FC236}">
                  <a16:creationId xmlns:a16="http://schemas.microsoft.com/office/drawing/2014/main" id="{69496E8E-6B60-25FD-7AC9-BB8FBA9B620A}"/>
                </a:ext>
              </a:extLst>
            </p:cNvPr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" name="Google Shape;617;p22">
            <a:extLst>
              <a:ext uri="{FF2B5EF4-FFF2-40B4-BE49-F238E27FC236}">
                <a16:creationId xmlns:a16="http://schemas.microsoft.com/office/drawing/2014/main" id="{C3C0E940-CF5B-67D4-BEEA-A1C511D60CF1}"/>
              </a:ext>
            </a:extLst>
          </p:cNvPr>
          <p:cNvGrpSpPr/>
          <p:nvPr/>
        </p:nvGrpSpPr>
        <p:grpSpPr>
          <a:xfrm>
            <a:off x="7899543" y="3351531"/>
            <a:ext cx="342580" cy="339271"/>
            <a:chOff x="5049725" y="1435050"/>
            <a:chExt cx="486550" cy="481850"/>
          </a:xfrm>
        </p:grpSpPr>
        <p:sp>
          <p:nvSpPr>
            <p:cNvPr id="22" name="Google Shape;618;p22">
              <a:extLst>
                <a:ext uri="{FF2B5EF4-FFF2-40B4-BE49-F238E27FC236}">
                  <a16:creationId xmlns:a16="http://schemas.microsoft.com/office/drawing/2014/main" id="{A7867C2A-DD76-F3D9-BAC3-B087753EBB18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619;p22">
              <a:extLst>
                <a:ext uri="{FF2B5EF4-FFF2-40B4-BE49-F238E27FC236}">
                  <a16:creationId xmlns:a16="http://schemas.microsoft.com/office/drawing/2014/main" id="{5A0BA671-CA05-66B2-4F79-A309D7D3E7DB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620;p22">
              <a:extLst>
                <a:ext uri="{FF2B5EF4-FFF2-40B4-BE49-F238E27FC236}">
                  <a16:creationId xmlns:a16="http://schemas.microsoft.com/office/drawing/2014/main" id="{569934EC-24EF-B7D5-9470-A6FCD2A902FA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621;p22">
              <a:extLst>
                <a:ext uri="{FF2B5EF4-FFF2-40B4-BE49-F238E27FC236}">
                  <a16:creationId xmlns:a16="http://schemas.microsoft.com/office/drawing/2014/main" id="{D3708546-F880-4E68-3079-3935A81DCA4B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Recommendations to increase Revenue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31" name="Google Shape;931;p31"/>
          <p:cNvSpPr/>
          <p:nvPr/>
        </p:nvSpPr>
        <p:spPr>
          <a:xfrm>
            <a:off x="4150350" y="2378013"/>
            <a:ext cx="843300" cy="843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1"/>
          <p:cNvSpPr/>
          <p:nvPr/>
        </p:nvSpPr>
        <p:spPr>
          <a:xfrm>
            <a:off x="729725" y="3646235"/>
            <a:ext cx="843300" cy="843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5" name="Google Shape;935;p31"/>
          <p:cNvCxnSpPr>
            <a:stCxn id="932" idx="4"/>
          </p:cNvCxnSpPr>
          <p:nvPr/>
        </p:nvCxnSpPr>
        <p:spPr>
          <a:xfrm>
            <a:off x="1151375" y="4489535"/>
            <a:ext cx="0" cy="8022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9" name="Google Shape;939;p31"/>
          <p:cNvSpPr/>
          <p:nvPr/>
        </p:nvSpPr>
        <p:spPr>
          <a:xfrm>
            <a:off x="3063040" y="1585850"/>
            <a:ext cx="171600" cy="171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" name="Google Shape;951;p31"/>
          <p:cNvGrpSpPr/>
          <p:nvPr/>
        </p:nvGrpSpPr>
        <p:grpSpPr>
          <a:xfrm>
            <a:off x="570277" y="3912944"/>
            <a:ext cx="548558" cy="541957"/>
            <a:chOff x="5921227" y="1815844"/>
            <a:chExt cx="548558" cy="541957"/>
          </a:xfrm>
        </p:grpSpPr>
        <p:sp>
          <p:nvSpPr>
            <p:cNvPr id="952" name="Google Shape;952;p31"/>
            <p:cNvSpPr/>
            <p:nvPr/>
          </p:nvSpPr>
          <p:spPr>
            <a:xfrm>
              <a:off x="6066578" y="2105861"/>
              <a:ext cx="160904" cy="251939"/>
            </a:xfrm>
            <a:custGeom>
              <a:avLst/>
              <a:gdLst/>
              <a:ahLst/>
              <a:cxnLst/>
              <a:rect l="l" t="t" r="r" b="b"/>
              <a:pathLst>
                <a:path w="2121" h="3321" extrusionOk="0">
                  <a:moveTo>
                    <a:pt x="1844" y="1"/>
                  </a:moveTo>
                  <a:cubicBezTo>
                    <a:pt x="1844" y="1"/>
                    <a:pt x="978" y="253"/>
                    <a:pt x="479" y="1128"/>
                  </a:cubicBezTo>
                  <a:cubicBezTo>
                    <a:pt x="1" y="1968"/>
                    <a:pt x="1" y="3198"/>
                    <a:pt x="1" y="3321"/>
                  </a:cubicBezTo>
                  <a:cubicBezTo>
                    <a:pt x="1" y="3321"/>
                    <a:pt x="1155" y="2683"/>
                    <a:pt x="1655" y="1805"/>
                  </a:cubicBezTo>
                  <a:cubicBezTo>
                    <a:pt x="2121" y="1017"/>
                    <a:pt x="1895" y="178"/>
                    <a:pt x="1844" y="13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>
              <a:off x="6082813" y="2105861"/>
              <a:ext cx="141711" cy="223415"/>
            </a:xfrm>
            <a:custGeom>
              <a:avLst/>
              <a:gdLst/>
              <a:ahLst/>
              <a:cxnLst/>
              <a:rect l="l" t="t" r="r" b="b"/>
              <a:pathLst>
                <a:path w="1868" h="2945" extrusionOk="0">
                  <a:moveTo>
                    <a:pt x="1630" y="1"/>
                  </a:moveTo>
                  <a:cubicBezTo>
                    <a:pt x="1630" y="1"/>
                    <a:pt x="890" y="238"/>
                    <a:pt x="439" y="1005"/>
                  </a:cubicBezTo>
                  <a:cubicBezTo>
                    <a:pt x="12" y="1742"/>
                    <a:pt x="0" y="2834"/>
                    <a:pt x="0" y="2933"/>
                  </a:cubicBezTo>
                  <a:lnTo>
                    <a:pt x="0" y="2945"/>
                  </a:lnTo>
                  <a:cubicBezTo>
                    <a:pt x="0" y="2945"/>
                    <a:pt x="1017" y="2371"/>
                    <a:pt x="1468" y="1592"/>
                  </a:cubicBezTo>
                  <a:cubicBezTo>
                    <a:pt x="1868" y="903"/>
                    <a:pt x="1681" y="151"/>
                    <a:pt x="1642" y="28"/>
                  </a:cubicBezTo>
                  <a:cubicBezTo>
                    <a:pt x="1642" y="1"/>
                    <a:pt x="1630" y="1"/>
                    <a:pt x="163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>
              <a:off x="6114295" y="2121185"/>
              <a:ext cx="92249" cy="153166"/>
            </a:xfrm>
            <a:custGeom>
              <a:avLst/>
              <a:gdLst/>
              <a:ahLst/>
              <a:cxnLst/>
              <a:rect l="l" t="t" r="r" b="b"/>
              <a:pathLst>
                <a:path w="1216" h="2019" extrusionOk="0">
                  <a:moveTo>
                    <a:pt x="1116" y="0"/>
                  </a:moveTo>
                  <a:cubicBezTo>
                    <a:pt x="1116" y="0"/>
                    <a:pt x="650" y="187"/>
                    <a:pt x="337" y="713"/>
                  </a:cubicBezTo>
                  <a:cubicBezTo>
                    <a:pt x="48" y="1227"/>
                    <a:pt x="0" y="1943"/>
                    <a:pt x="0" y="2006"/>
                  </a:cubicBezTo>
                  <a:lnTo>
                    <a:pt x="0" y="2018"/>
                  </a:lnTo>
                  <a:cubicBezTo>
                    <a:pt x="0" y="2018"/>
                    <a:pt x="638" y="1591"/>
                    <a:pt x="939" y="1065"/>
                  </a:cubicBezTo>
                  <a:cubicBezTo>
                    <a:pt x="1215" y="590"/>
                    <a:pt x="1140" y="99"/>
                    <a:pt x="1116" y="12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>
              <a:off x="6206467" y="2104951"/>
              <a:ext cx="198760" cy="211125"/>
            </a:xfrm>
            <a:custGeom>
              <a:avLst/>
              <a:gdLst/>
              <a:ahLst/>
              <a:cxnLst/>
              <a:rect l="l" t="t" r="r" b="b"/>
              <a:pathLst>
                <a:path w="2620" h="2783" extrusionOk="0">
                  <a:moveTo>
                    <a:pt x="24" y="1"/>
                  </a:moveTo>
                  <a:cubicBezTo>
                    <a:pt x="24" y="1"/>
                    <a:pt x="0" y="891"/>
                    <a:pt x="677" y="1643"/>
                  </a:cubicBezTo>
                  <a:cubicBezTo>
                    <a:pt x="1315" y="2355"/>
                    <a:pt x="2494" y="2746"/>
                    <a:pt x="2608" y="2783"/>
                  </a:cubicBezTo>
                  <a:lnTo>
                    <a:pt x="2620" y="2783"/>
                  </a:lnTo>
                  <a:cubicBezTo>
                    <a:pt x="2620" y="2783"/>
                    <a:pt x="2367" y="1480"/>
                    <a:pt x="1690" y="740"/>
                  </a:cubicBezTo>
                  <a:cubicBezTo>
                    <a:pt x="1077" y="52"/>
                    <a:pt x="202" y="1"/>
                    <a:pt x="51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>
              <a:off x="6207378" y="2104041"/>
              <a:ext cx="175091" cy="187380"/>
            </a:xfrm>
            <a:custGeom>
              <a:avLst/>
              <a:gdLst/>
              <a:ahLst/>
              <a:cxnLst/>
              <a:rect l="l" t="t" r="r" b="b"/>
              <a:pathLst>
                <a:path w="2308" h="2470" extrusionOk="0">
                  <a:moveTo>
                    <a:pt x="12" y="0"/>
                  </a:moveTo>
                  <a:cubicBezTo>
                    <a:pt x="12" y="0"/>
                    <a:pt x="0" y="788"/>
                    <a:pt x="602" y="1453"/>
                  </a:cubicBezTo>
                  <a:cubicBezTo>
                    <a:pt x="1163" y="2077"/>
                    <a:pt x="2188" y="2425"/>
                    <a:pt x="2304" y="2457"/>
                  </a:cubicBezTo>
                  <a:lnTo>
                    <a:pt x="2304" y="2457"/>
                  </a:lnTo>
                  <a:cubicBezTo>
                    <a:pt x="2278" y="2330"/>
                    <a:pt x="2044" y="1289"/>
                    <a:pt x="1480" y="665"/>
                  </a:cubicBezTo>
                  <a:cubicBezTo>
                    <a:pt x="942" y="64"/>
                    <a:pt x="175" y="13"/>
                    <a:pt x="39" y="0"/>
                  </a:cubicBezTo>
                  <a:close/>
                  <a:moveTo>
                    <a:pt x="2304" y="2457"/>
                  </a:moveTo>
                  <a:cubicBezTo>
                    <a:pt x="2306" y="2465"/>
                    <a:pt x="2307" y="2470"/>
                    <a:pt x="2307" y="2470"/>
                  </a:cubicBezTo>
                  <a:lnTo>
                    <a:pt x="2307" y="2458"/>
                  </a:lnTo>
                  <a:cubicBezTo>
                    <a:pt x="2306" y="2457"/>
                    <a:pt x="2305" y="2457"/>
                    <a:pt x="2304" y="2457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>
              <a:off x="6220577" y="2116330"/>
              <a:ext cx="118952" cy="128587"/>
            </a:xfrm>
            <a:custGeom>
              <a:avLst/>
              <a:gdLst/>
              <a:ahLst/>
              <a:cxnLst/>
              <a:rect l="l" t="t" r="r" b="b"/>
              <a:pathLst>
                <a:path w="1568" h="169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0" y="515"/>
                    <a:pt x="440" y="966"/>
                  </a:cubicBezTo>
                  <a:cubicBezTo>
                    <a:pt x="828" y="1393"/>
                    <a:pt x="1504" y="1667"/>
                    <a:pt x="1568" y="1694"/>
                  </a:cubicBezTo>
                  <a:cubicBezTo>
                    <a:pt x="1568" y="1694"/>
                    <a:pt x="1369" y="954"/>
                    <a:pt x="966" y="503"/>
                  </a:cubicBezTo>
                  <a:cubicBezTo>
                    <a:pt x="590" y="88"/>
                    <a:pt x="103" y="13"/>
                    <a:pt x="16" y="13"/>
                  </a:cubicBezTo>
                  <a:cubicBezTo>
                    <a:pt x="16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>
              <a:off x="6207378" y="1978263"/>
              <a:ext cx="262408" cy="132380"/>
            </a:xfrm>
            <a:custGeom>
              <a:avLst/>
              <a:gdLst/>
              <a:ahLst/>
              <a:cxnLst/>
              <a:rect l="l" t="t" r="r" b="b"/>
              <a:pathLst>
                <a:path w="3459" h="1745" extrusionOk="0">
                  <a:moveTo>
                    <a:pt x="2872" y="1"/>
                  </a:moveTo>
                  <a:cubicBezTo>
                    <a:pt x="2406" y="1"/>
                    <a:pt x="1748" y="50"/>
                    <a:pt x="1215" y="281"/>
                  </a:cubicBezTo>
                  <a:cubicBezTo>
                    <a:pt x="388" y="657"/>
                    <a:pt x="63" y="1469"/>
                    <a:pt x="12" y="1619"/>
                  </a:cubicBezTo>
                  <a:cubicBezTo>
                    <a:pt x="12" y="1634"/>
                    <a:pt x="0" y="1646"/>
                    <a:pt x="0" y="1646"/>
                  </a:cubicBezTo>
                  <a:cubicBezTo>
                    <a:pt x="0" y="1646"/>
                    <a:pt x="288" y="1744"/>
                    <a:pt x="712" y="1744"/>
                  </a:cubicBezTo>
                  <a:cubicBezTo>
                    <a:pt x="1017" y="1744"/>
                    <a:pt x="1392" y="1694"/>
                    <a:pt x="1781" y="1520"/>
                  </a:cubicBezTo>
                  <a:cubicBezTo>
                    <a:pt x="2656" y="1132"/>
                    <a:pt x="3384" y="131"/>
                    <a:pt x="3447" y="40"/>
                  </a:cubicBezTo>
                  <a:lnTo>
                    <a:pt x="3459" y="28"/>
                  </a:lnTo>
                  <a:cubicBezTo>
                    <a:pt x="3459" y="28"/>
                    <a:pt x="3219" y="1"/>
                    <a:pt x="2872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>
              <a:off x="6207378" y="1992828"/>
              <a:ext cx="231153" cy="115766"/>
            </a:xfrm>
            <a:custGeom>
              <a:avLst/>
              <a:gdLst/>
              <a:ahLst/>
              <a:cxnLst/>
              <a:rect l="l" t="t" r="r" b="b"/>
              <a:pathLst>
                <a:path w="3047" h="1526" extrusionOk="0">
                  <a:moveTo>
                    <a:pt x="2521" y="0"/>
                  </a:moveTo>
                  <a:cubicBezTo>
                    <a:pt x="2113" y="0"/>
                    <a:pt x="1540" y="45"/>
                    <a:pt x="1077" y="251"/>
                  </a:cubicBezTo>
                  <a:cubicBezTo>
                    <a:pt x="340" y="576"/>
                    <a:pt x="51" y="1292"/>
                    <a:pt x="12" y="1427"/>
                  </a:cubicBezTo>
                  <a:lnTo>
                    <a:pt x="0" y="1442"/>
                  </a:lnTo>
                  <a:cubicBezTo>
                    <a:pt x="0" y="1442"/>
                    <a:pt x="252" y="1526"/>
                    <a:pt x="622" y="1526"/>
                  </a:cubicBezTo>
                  <a:cubicBezTo>
                    <a:pt x="891" y="1526"/>
                    <a:pt x="1224" y="1482"/>
                    <a:pt x="1567" y="1328"/>
                  </a:cubicBezTo>
                  <a:cubicBezTo>
                    <a:pt x="2343" y="991"/>
                    <a:pt x="2984" y="113"/>
                    <a:pt x="3047" y="26"/>
                  </a:cubicBezTo>
                  <a:cubicBezTo>
                    <a:pt x="3047" y="26"/>
                    <a:pt x="2831" y="0"/>
                    <a:pt x="252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>
              <a:off x="6223536" y="2021048"/>
              <a:ext cx="158022" cy="75938"/>
            </a:xfrm>
            <a:custGeom>
              <a:avLst/>
              <a:gdLst/>
              <a:ahLst/>
              <a:cxnLst/>
              <a:rect l="l" t="t" r="r" b="b"/>
              <a:pathLst>
                <a:path w="2083" h="1001" extrusionOk="0">
                  <a:moveTo>
                    <a:pt x="1970" y="1"/>
                  </a:moveTo>
                  <a:cubicBezTo>
                    <a:pt x="1736" y="1"/>
                    <a:pt x="1187" y="22"/>
                    <a:pt x="765" y="204"/>
                  </a:cubicBezTo>
                  <a:cubicBezTo>
                    <a:pt x="250" y="430"/>
                    <a:pt x="37" y="869"/>
                    <a:pt x="1" y="956"/>
                  </a:cubicBezTo>
                  <a:lnTo>
                    <a:pt x="1" y="968"/>
                  </a:lnTo>
                  <a:cubicBezTo>
                    <a:pt x="1" y="968"/>
                    <a:pt x="124" y="1000"/>
                    <a:pt x="317" y="1000"/>
                  </a:cubicBezTo>
                  <a:cubicBezTo>
                    <a:pt x="508" y="1000"/>
                    <a:pt x="766" y="969"/>
                    <a:pt x="1041" y="845"/>
                  </a:cubicBezTo>
                  <a:cubicBezTo>
                    <a:pt x="1580" y="604"/>
                    <a:pt x="2043" y="54"/>
                    <a:pt x="2082" y="3"/>
                  </a:cubicBezTo>
                  <a:cubicBezTo>
                    <a:pt x="2082" y="3"/>
                    <a:pt x="2040" y="1"/>
                    <a:pt x="1970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>
              <a:off x="6128406" y="1815844"/>
              <a:ext cx="118952" cy="286457"/>
            </a:xfrm>
            <a:custGeom>
              <a:avLst/>
              <a:gdLst/>
              <a:ahLst/>
              <a:cxnLst/>
              <a:rect l="l" t="t" r="r" b="b"/>
              <a:pathLst>
                <a:path w="1568" h="3776" extrusionOk="0">
                  <a:moveTo>
                    <a:pt x="554" y="1"/>
                  </a:moveTo>
                  <a:cubicBezTo>
                    <a:pt x="554" y="1"/>
                    <a:pt x="1" y="1192"/>
                    <a:pt x="103" y="2208"/>
                  </a:cubicBezTo>
                  <a:cubicBezTo>
                    <a:pt x="202" y="3111"/>
                    <a:pt x="879" y="3661"/>
                    <a:pt x="1005" y="3760"/>
                  </a:cubicBezTo>
                  <a:cubicBezTo>
                    <a:pt x="1017" y="3775"/>
                    <a:pt x="1029" y="3775"/>
                    <a:pt x="1029" y="3775"/>
                  </a:cubicBezTo>
                  <a:cubicBezTo>
                    <a:pt x="1029" y="3775"/>
                    <a:pt x="1568" y="3060"/>
                    <a:pt x="1456" y="2058"/>
                  </a:cubicBezTo>
                  <a:cubicBezTo>
                    <a:pt x="1354" y="1105"/>
                    <a:pt x="629" y="103"/>
                    <a:pt x="566" y="16"/>
                  </a:cubicBezTo>
                  <a:cubicBezTo>
                    <a:pt x="566" y="1"/>
                    <a:pt x="554" y="1"/>
                    <a:pt x="554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>
              <a:off x="6137054" y="1849223"/>
              <a:ext cx="103704" cy="253077"/>
            </a:xfrm>
            <a:custGeom>
              <a:avLst/>
              <a:gdLst/>
              <a:ahLst/>
              <a:cxnLst/>
              <a:rect l="l" t="t" r="r" b="b"/>
              <a:pathLst>
                <a:path w="1367" h="3336" extrusionOk="0">
                  <a:moveTo>
                    <a:pt x="488" y="0"/>
                  </a:moveTo>
                  <a:cubicBezTo>
                    <a:pt x="488" y="0"/>
                    <a:pt x="1" y="1053"/>
                    <a:pt x="100" y="1943"/>
                  </a:cubicBezTo>
                  <a:cubicBezTo>
                    <a:pt x="187" y="2746"/>
                    <a:pt x="777" y="3245"/>
                    <a:pt x="876" y="3320"/>
                  </a:cubicBezTo>
                  <a:cubicBezTo>
                    <a:pt x="891" y="3335"/>
                    <a:pt x="903" y="3335"/>
                    <a:pt x="903" y="3335"/>
                  </a:cubicBezTo>
                  <a:cubicBezTo>
                    <a:pt x="903" y="3335"/>
                    <a:pt x="1366" y="2707"/>
                    <a:pt x="1279" y="1817"/>
                  </a:cubicBezTo>
                  <a:cubicBezTo>
                    <a:pt x="1192" y="977"/>
                    <a:pt x="551" y="87"/>
                    <a:pt x="488" y="12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6160798" y="1911960"/>
              <a:ext cx="61904" cy="173194"/>
            </a:xfrm>
            <a:custGeom>
              <a:avLst/>
              <a:gdLst/>
              <a:ahLst/>
              <a:cxnLst/>
              <a:rect l="l" t="t" r="r" b="b"/>
              <a:pathLst>
                <a:path w="816" h="2283" extrusionOk="0">
                  <a:moveTo>
                    <a:pt x="277" y="0"/>
                  </a:moveTo>
                  <a:cubicBezTo>
                    <a:pt x="277" y="0"/>
                    <a:pt x="1" y="716"/>
                    <a:pt x="64" y="1317"/>
                  </a:cubicBezTo>
                  <a:cubicBezTo>
                    <a:pt x="127" y="1868"/>
                    <a:pt x="476" y="2220"/>
                    <a:pt x="539" y="2268"/>
                  </a:cubicBezTo>
                  <a:lnTo>
                    <a:pt x="551" y="2283"/>
                  </a:lnTo>
                  <a:cubicBezTo>
                    <a:pt x="551" y="2283"/>
                    <a:pt x="816" y="1856"/>
                    <a:pt x="753" y="1254"/>
                  </a:cubicBezTo>
                  <a:cubicBezTo>
                    <a:pt x="689" y="677"/>
                    <a:pt x="313" y="63"/>
                    <a:pt x="27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5921227" y="2028255"/>
              <a:ext cx="284409" cy="108635"/>
            </a:xfrm>
            <a:custGeom>
              <a:avLst/>
              <a:gdLst/>
              <a:ahLst/>
              <a:cxnLst/>
              <a:rect l="l" t="t" r="r" b="b"/>
              <a:pathLst>
                <a:path w="3749" h="1432" extrusionOk="0">
                  <a:moveTo>
                    <a:pt x="1642" y="1"/>
                  </a:moveTo>
                  <a:cubicBezTo>
                    <a:pt x="862" y="1"/>
                    <a:pt x="103" y="243"/>
                    <a:pt x="13" y="272"/>
                  </a:cubicBezTo>
                  <a:lnTo>
                    <a:pt x="1" y="272"/>
                  </a:lnTo>
                  <a:cubicBezTo>
                    <a:pt x="1" y="272"/>
                    <a:pt x="966" y="1174"/>
                    <a:pt x="1956" y="1387"/>
                  </a:cubicBezTo>
                  <a:cubicBezTo>
                    <a:pt x="2103" y="1418"/>
                    <a:pt x="2245" y="1431"/>
                    <a:pt x="2381" y="1431"/>
                  </a:cubicBezTo>
                  <a:cubicBezTo>
                    <a:pt x="3079" y="1431"/>
                    <a:pt x="3608" y="1085"/>
                    <a:pt x="3721" y="1012"/>
                  </a:cubicBezTo>
                  <a:cubicBezTo>
                    <a:pt x="3736" y="999"/>
                    <a:pt x="3748" y="999"/>
                    <a:pt x="3748" y="999"/>
                  </a:cubicBezTo>
                  <a:cubicBezTo>
                    <a:pt x="3748" y="999"/>
                    <a:pt x="3234" y="260"/>
                    <a:pt x="2244" y="58"/>
                  </a:cubicBezTo>
                  <a:cubicBezTo>
                    <a:pt x="2050" y="17"/>
                    <a:pt x="1845" y="1"/>
                    <a:pt x="1642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5954531" y="2038345"/>
              <a:ext cx="250195" cy="94676"/>
            </a:xfrm>
            <a:custGeom>
              <a:avLst/>
              <a:gdLst/>
              <a:ahLst/>
              <a:cxnLst/>
              <a:rect l="l" t="t" r="r" b="b"/>
              <a:pathLst>
                <a:path w="3298" h="1248" extrusionOk="0">
                  <a:moveTo>
                    <a:pt x="1429" y="0"/>
                  </a:moveTo>
                  <a:cubicBezTo>
                    <a:pt x="746" y="0"/>
                    <a:pt x="82" y="207"/>
                    <a:pt x="13" y="226"/>
                  </a:cubicBezTo>
                  <a:cubicBezTo>
                    <a:pt x="1" y="226"/>
                    <a:pt x="1" y="241"/>
                    <a:pt x="1" y="241"/>
                  </a:cubicBezTo>
                  <a:cubicBezTo>
                    <a:pt x="1" y="241"/>
                    <a:pt x="852" y="1017"/>
                    <a:pt x="1730" y="1203"/>
                  </a:cubicBezTo>
                  <a:cubicBezTo>
                    <a:pt x="1867" y="1234"/>
                    <a:pt x="1999" y="1247"/>
                    <a:pt x="2126" y="1247"/>
                  </a:cubicBezTo>
                  <a:cubicBezTo>
                    <a:pt x="2728" y="1247"/>
                    <a:pt x="3190" y="953"/>
                    <a:pt x="3282" y="891"/>
                  </a:cubicBezTo>
                  <a:lnTo>
                    <a:pt x="3297" y="879"/>
                  </a:lnTo>
                  <a:cubicBezTo>
                    <a:pt x="3297" y="879"/>
                    <a:pt x="2846" y="241"/>
                    <a:pt x="1968" y="51"/>
                  </a:cubicBezTo>
                  <a:cubicBezTo>
                    <a:pt x="1794" y="15"/>
                    <a:pt x="1611" y="0"/>
                    <a:pt x="142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6016358" y="2059738"/>
              <a:ext cx="171222" cy="57200"/>
            </a:xfrm>
            <a:custGeom>
              <a:avLst/>
              <a:gdLst/>
              <a:ahLst/>
              <a:cxnLst/>
              <a:rect l="l" t="t" r="r" b="b"/>
              <a:pathLst>
                <a:path w="2257" h="754" extrusionOk="0">
                  <a:moveTo>
                    <a:pt x="873" y="1"/>
                  </a:moveTo>
                  <a:cubicBezTo>
                    <a:pt x="439" y="1"/>
                    <a:pt x="45" y="98"/>
                    <a:pt x="1" y="109"/>
                  </a:cubicBezTo>
                  <a:cubicBezTo>
                    <a:pt x="1" y="109"/>
                    <a:pt x="602" y="597"/>
                    <a:pt x="1189" y="723"/>
                  </a:cubicBezTo>
                  <a:cubicBezTo>
                    <a:pt x="1294" y="744"/>
                    <a:pt x="1395" y="753"/>
                    <a:pt x="1490" y="753"/>
                  </a:cubicBezTo>
                  <a:cubicBezTo>
                    <a:pt x="1886" y="753"/>
                    <a:pt x="2181" y="599"/>
                    <a:pt x="2242" y="560"/>
                  </a:cubicBezTo>
                  <a:lnTo>
                    <a:pt x="2257" y="560"/>
                  </a:lnTo>
                  <a:cubicBezTo>
                    <a:pt x="2257" y="560"/>
                    <a:pt x="1929" y="169"/>
                    <a:pt x="1339" y="46"/>
                  </a:cubicBezTo>
                  <a:cubicBezTo>
                    <a:pt x="1188" y="13"/>
                    <a:pt x="1028" y="1"/>
                    <a:pt x="87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" name="Google Shape;967;p31"/>
          <p:cNvGrpSpPr/>
          <p:nvPr/>
        </p:nvGrpSpPr>
        <p:grpSpPr>
          <a:xfrm>
            <a:off x="524850" y="1297063"/>
            <a:ext cx="630807" cy="806039"/>
            <a:chOff x="1541907" y="1691391"/>
            <a:chExt cx="782445" cy="889399"/>
          </a:xfrm>
        </p:grpSpPr>
        <p:sp>
          <p:nvSpPr>
            <p:cNvPr id="968" name="Google Shape;968;p31"/>
            <p:cNvSpPr/>
            <p:nvPr/>
          </p:nvSpPr>
          <p:spPr>
            <a:xfrm>
              <a:off x="1702506" y="1726667"/>
              <a:ext cx="482182" cy="797011"/>
            </a:xfrm>
            <a:custGeom>
              <a:avLst/>
              <a:gdLst/>
              <a:ahLst/>
              <a:cxnLst/>
              <a:rect l="l" t="t" r="r" b="b"/>
              <a:pathLst>
                <a:path w="6356" h="10506" extrusionOk="0">
                  <a:moveTo>
                    <a:pt x="5652" y="1"/>
                  </a:moveTo>
                  <a:cubicBezTo>
                    <a:pt x="5383" y="1"/>
                    <a:pt x="5098" y="180"/>
                    <a:pt x="4939" y="478"/>
                  </a:cubicBezTo>
                  <a:lnTo>
                    <a:pt x="115" y="9877"/>
                  </a:lnTo>
                  <a:cubicBezTo>
                    <a:pt x="28" y="10042"/>
                    <a:pt x="1" y="10217"/>
                    <a:pt x="13" y="10379"/>
                  </a:cubicBezTo>
                  <a:cubicBezTo>
                    <a:pt x="124" y="10318"/>
                    <a:pt x="263" y="10286"/>
                    <a:pt x="413" y="10286"/>
                  </a:cubicBezTo>
                  <a:cubicBezTo>
                    <a:pt x="601" y="10286"/>
                    <a:pt x="809" y="10337"/>
                    <a:pt x="1005" y="10442"/>
                  </a:cubicBezTo>
                  <a:cubicBezTo>
                    <a:pt x="1041" y="10454"/>
                    <a:pt x="1080" y="10478"/>
                    <a:pt x="1116" y="10505"/>
                  </a:cubicBezTo>
                  <a:lnTo>
                    <a:pt x="6356" y="280"/>
                  </a:lnTo>
                  <a:lnTo>
                    <a:pt x="5917" y="66"/>
                  </a:lnTo>
                  <a:cubicBezTo>
                    <a:pt x="5834" y="22"/>
                    <a:pt x="5744" y="1"/>
                    <a:pt x="56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1787167" y="1747832"/>
              <a:ext cx="441140" cy="821439"/>
            </a:xfrm>
            <a:custGeom>
              <a:avLst/>
              <a:gdLst/>
              <a:ahLst/>
              <a:cxnLst/>
              <a:rect l="l" t="t" r="r" b="b"/>
              <a:pathLst>
                <a:path w="5815" h="10828" extrusionOk="0">
                  <a:moveTo>
                    <a:pt x="5240" y="1"/>
                  </a:moveTo>
                  <a:lnTo>
                    <a:pt x="0" y="10226"/>
                  </a:lnTo>
                  <a:cubicBezTo>
                    <a:pt x="250" y="10377"/>
                    <a:pt x="440" y="10602"/>
                    <a:pt x="503" y="10828"/>
                  </a:cubicBezTo>
                  <a:cubicBezTo>
                    <a:pt x="614" y="10753"/>
                    <a:pt x="716" y="10638"/>
                    <a:pt x="791" y="10500"/>
                  </a:cubicBezTo>
                  <a:lnTo>
                    <a:pt x="5616" y="1101"/>
                  </a:lnTo>
                  <a:cubicBezTo>
                    <a:pt x="5814" y="701"/>
                    <a:pt x="5715" y="238"/>
                    <a:pt x="5378" y="76"/>
                  </a:cubicBezTo>
                  <a:lnTo>
                    <a:pt x="5240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1703416" y="2506977"/>
              <a:ext cx="121911" cy="73814"/>
            </a:xfrm>
            <a:custGeom>
              <a:avLst/>
              <a:gdLst/>
              <a:ahLst/>
              <a:cxnLst/>
              <a:rect l="l" t="t" r="r" b="b"/>
              <a:pathLst>
                <a:path w="1607" h="973" extrusionOk="0">
                  <a:moveTo>
                    <a:pt x="401" y="0"/>
                  </a:moveTo>
                  <a:cubicBezTo>
                    <a:pt x="251" y="0"/>
                    <a:pt x="112" y="32"/>
                    <a:pt x="1" y="93"/>
                  </a:cubicBezTo>
                  <a:cubicBezTo>
                    <a:pt x="28" y="319"/>
                    <a:pt x="139" y="520"/>
                    <a:pt x="341" y="619"/>
                  </a:cubicBezTo>
                  <a:lnTo>
                    <a:pt x="780" y="845"/>
                  </a:lnTo>
                  <a:lnTo>
                    <a:pt x="903" y="908"/>
                  </a:lnTo>
                  <a:cubicBezTo>
                    <a:pt x="991" y="951"/>
                    <a:pt x="1084" y="972"/>
                    <a:pt x="1178" y="972"/>
                  </a:cubicBezTo>
                  <a:cubicBezTo>
                    <a:pt x="1326" y="972"/>
                    <a:pt x="1476" y="920"/>
                    <a:pt x="1607" y="821"/>
                  </a:cubicBezTo>
                  <a:cubicBezTo>
                    <a:pt x="1544" y="595"/>
                    <a:pt x="1354" y="370"/>
                    <a:pt x="1104" y="219"/>
                  </a:cubicBezTo>
                  <a:cubicBezTo>
                    <a:pt x="1068" y="192"/>
                    <a:pt x="1029" y="168"/>
                    <a:pt x="993" y="156"/>
                  </a:cubicBezTo>
                  <a:cubicBezTo>
                    <a:pt x="797" y="51"/>
                    <a:pt x="589" y="0"/>
                    <a:pt x="40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1546686" y="1691391"/>
              <a:ext cx="752101" cy="595445"/>
            </a:xfrm>
            <a:custGeom>
              <a:avLst/>
              <a:gdLst/>
              <a:ahLst/>
              <a:cxnLst/>
              <a:rect l="l" t="t" r="r" b="b"/>
              <a:pathLst>
                <a:path w="9914" h="7849" extrusionOk="0">
                  <a:moveTo>
                    <a:pt x="9102" y="0"/>
                  </a:moveTo>
                  <a:cubicBezTo>
                    <a:pt x="8911" y="0"/>
                    <a:pt x="8707" y="69"/>
                    <a:pt x="8533" y="206"/>
                  </a:cubicBezTo>
                  <a:lnTo>
                    <a:pt x="301" y="6883"/>
                  </a:lnTo>
                  <a:cubicBezTo>
                    <a:pt x="151" y="6997"/>
                    <a:pt x="52" y="7148"/>
                    <a:pt x="0" y="7310"/>
                  </a:cubicBezTo>
                  <a:cubicBezTo>
                    <a:pt x="19" y="7309"/>
                    <a:pt x="38" y="7308"/>
                    <a:pt x="57" y="7308"/>
                  </a:cubicBezTo>
                  <a:cubicBezTo>
                    <a:pt x="334" y="7308"/>
                    <a:pt x="654" y="7468"/>
                    <a:pt x="891" y="7749"/>
                  </a:cubicBezTo>
                  <a:cubicBezTo>
                    <a:pt x="915" y="7785"/>
                    <a:pt x="939" y="7824"/>
                    <a:pt x="966" y="7848"/>
                  </a:cubicBezTo>
                  <a:lnTo>
                    <a:pt x="9913" y="594"/>
                  </a:lnTo>
                  <a:lnTo>
                    <a:pt x="9601" y="218"/>
                  </a:lnTo>
                  <a:cubicBezTo>
                    <a:pt x="9479" y="72"/>
                    <a:pt x="9298" y="0"/>
                    <a:pt x="910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>
              <a:off x="1619892" y="1736453"/>
              <a:ext cx="704459" cy="608341"/>
            </a:xfrm>
            <a:custGeom>
              <a:avLst/>
              <a:gdLst/>
              <a:ahLst/>
              <a:cxnLst/>
              <a:rect l="l" t="t" r="r" b="b"/>
              <a:pathLst>
                <a:path w="9286" h="8019" extrusionOk="0">
                  <a:moveTo>
                    <a:pt x="8948" y="0"/>
                  </a:moveTo>
                  <a:lnTo>
                    <a:pt x="1" y="7254"/>
                  </a:lnTo>
                  <a:cubicBezTo>
                    <a:pt x="175" y="7507"/>
                    <a:pt x="250" y="7781"/>
                    <a:pt x="214" y="8018"/>
                  </a:cubicBezTo>
                  <a:cubicBezTo>
                    <a:pt x="350" y="7994"/>
                    <a:pt x="488" y="7919"/>
                    <a:pt x="614" y="7832"/>
                  </a:cubicBezTo>
                  <a:lnTo>
                    <a:pt x="8846" y="1152"/>
                  </a:lnTo>
                  <a:cubicBezTo>
                    <a:pt x="9186" y="875"/>
                    <a:pt x="9285" y="400"/>
                    <a:pt x="9048" y="111"/>
                  </a:cubicBezTo>
                  <a:lnTo>
                    <a:pt x="894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>
              <a:off x="1541907" y="2245710"/>
              <a:ext cx="97028" cy="100366"/>
            </a:xfrm>
            <a:custGeom>
              <a:avLst/>
              <a:gdLst/>
              <a:ahLst/>
              <a:cxnLst/>
              <a:rect l="l" t="t" r="r" b="b"/>
              <a:pathLst>
                <a:path w="1279" h="1323" extrusionOk="0">
                  <a:moveTo>
                    <a:pt x="120" y="1"/>
                  </a:moveTo>
                  <a:cubicBezTo>
                    <a:pt x="101" y="1"/>
                    <a:pt x="82" y="2"/>
                    <a:pt x="63" y="3"/>
                  </a:cubicBezTo>
                  <a:cubicBezTo>
                    <a:pt x="0" y="217"/>
                    <a:pt x="24" y="442"/>
                    <a:pt x="163" y="617"/>
                  </a:cubicBezTo>
                  <a:lnTo>
                    <a:pt x="475" y="993"/>
                  </a:lnTo>
                  <a:lnTo>
                    <a:pt x="578" y="1107"/>
                  </a:lnTo>
                  <a:cubicBezTo>
                    <a:pt x="695" y="1252"/>
                    <a:pt x="879" y="1322"/>
                    <a:pt x="1074" y="1322"/>
                  </a:cubicBezTo>
                  <a:cubicBezTo>
                    <a:pt x="1130" y="1322"/>
                    <a:pt x="1186" y="1317"/>
                    <a:pt x="1242" y="1305"/>
                  </a:cubicBezTo>
                  <a:cubicBezTo>
                    <a:pt x="1278" y="1068"/>
                    <a:pt x="1203" y="794"/>
                    <a:pt x="1029" y="541"/>
                  </a:cubicBezTo>
                  <a:cubicBezTo>
                    <a:pt x="1002" y="517"/>
                    <a:pt x="978" y="478"/>
                    <a:pt x="954" y="442"/>
                  </a:cubicBezTo>
                  <a:cubicBezTo>
                    <a:pt x="717" y="161"/>
                    <a:pt x="397" y="1"/>
                    <a:pt x="120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1"/>
          <p:cNvGrpSpPr/>
          <p:nvPr/>
        </p:nvGrpSpPr>
        <p:grpSpPr>
          <a:xfrm>
            <a:off x="575026" y="2510404"/>
            <a:ext cx="847976" cy="629702"/>
            <a:chOff x="4141901" y="1907374"/>
            <a:chExt cx="847976" cy="629702"/>
          </a:xfrm>
        </p:grpSpPr>
        <p:sp>
          <p:nvSpPr>
            <p:cNvPr id="975" name="Google Shape;975;p31"/>
            <p:cNvSpPr/>
            <p:nvPr/>
          </p:nvSpPr>
          <p:spPr>
            <a:xfrm>
              <a:off x="4206516" y="1907374"/>
              <a:ext cx="232218" cy="161098"/>
            </a:xfrm>
            <a:custGeom>
              <a:avLst/>
              <a:gdLst/>
              <a:ahLst/>
              <a:cxnLst/>
              <a:rect l="l" t="t" r="r" b="b"/>
              <a:pathLst>
                <a:path w="2070" h="1436" extrusionOk="0">
                  <a:moveTo>
                    <a:pt x="1225" y="0"/>
                  </a:moveTo>
                  <a:cubicBezTo>
                    <a:pt x="1090" y="0"/>
                    <a:pt x="946" y="23"/>
                    <a:pt x="803" y="73"/>
                  </a:cubicBezTo>
                  <a:cubicBezTo>
                    <a:pt x="301" y="235"/>
                    <a:pt x="0" y="675"/>
                    <a:pt x="126" y="1026"/>
                  </a:cubicBezTo>
                  <a:cubicBezTo>
                    <a:pt x="217" y="1285"/>
                    <a:pt x="507" y="1436"/>
                    <a:pt x="849" y="1436"/>
                  </a:cubicBezTo>
                  <a:cubicBezTo>
                    <a:pt x="983" y="1436"/>
                    <a:pt x="1125" y="1413"/>
                    <a:pt x="1266" y="1363"/>
                  </a:cubicBezTo>
                  <a:cubicBezTo>
                    <a:pt x="1769" y="1189"/>
                    <a:pt x="2069" y="762"/>
                    <a:pt x="1943" y="398"/>
                  </a:cubicBezTo>
                  <a:cubicBezTo>
                    <a:pt x="1855" y="148"/>
                    <a:pt x="1566" y="0"/>
                    <a:pt x="122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4141901" y="2326145"/>
              <a:ext cx="232218" cy="169512"/>
            </a:xfrm>
            <a:custGeom>
              <a:avLst/>
              <a:gdLst/>
              <a:ahLst/>
              <a:cxnLst/>
              <a:rect l="l" t="t" r="r" b="b"/>
              <a:pathLst>
                <a:path w="2070" h="1511" extrusionOk="0">
                  <a:moveTo>
                    <a:pt x="1335" y="1"/>
                  </a:moveTo>
                  <a:cubicBezTo>
                    <a:pt x="1131" y="1"/>
                    <a:pt x="903" y="65"/>
                    <a:pt x="689" y="193"/>
                  </a:cubicBezTo>
                  <a:cubicBezTo>
                    <a:pt x="226" y="466"/>
                    <a:pt x="0" y="945"/>
                    <a:pt x="189" y="1257"/>
                  </a:cubicBezTo>
                  <a:cubicBezTo>
                    <a:pt x="290" y="1425"/>
                    <a:pt x="488" y="1510"/>
                    <a:pt x="722" y="1510"/>
                  </a:cubicBezTo>
                  <a:cubicBezTo>
                    <a:pt x="923" y="1510"/>
                    <a:pt x="1151" y="1447"/>
                    <a:pt x="1365" y="1321"/>
                  </a:cubicBezTo>
                  <a:cubicBezTo>
                    <a:pt x="1844" y="1044"/>
                    <a:pt x="2069" y="569"/>
                    <a:pt x="1880" y="256"/>
                  </a:cubicBezTo>
                  <a:cubicBezTo>
                    <a:pt x="1772" y="86"/>
                    <a:pt x="1570" y="1"/>
                    <a:pt x="1335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4178247" y="2364624"/>
              <a:ext cx="152007" cy="98274"/>
            </a:xfrm>
            <a:custGeom>
              <a:avLst/>
              <a:gdLst/>
              <a:ahLst/>
              <a:cxnLst/>
              <a:rect l="l" t="t" r="r" b="b"/>
              <a:pathLst>
                <a:path w="1355" h="876" extrusionOk="0">
                  <a:moveTo>
                    <a:pt x="1" y="827"/>
                  </a:moveTo>
                  <a:cubicBezTo>
                    <a:pt x="1" y="827"/>
                    <a:pt x="40" y="827"/>
                    <a:pt x="103" y="815"/>
                  </a:cubicBezTo>
                  <a:cubicBezTo>
                    <a:pt x="166" y="800"/>
                    <a:pt x="253" y="788"/>
                    <a:pt x="341" y="740"/>
                  </a:cubicBezTo>
                  <a:cubicBezTo>
                    <a:pt x="416" y="701"/>
                    <a:pt x="503" y="638"/>
                    <a:pt x="566" y="562"/>
                  </a:cubicBezTo>
                  <a:cubicBezTo>
                    <a:pt x="629" y="487"/>
                    <a:pt x="678" y="388"/>
                    <a:pt x="729" y="301"/>
                  </a:cubicBezTo>
                  <a:cubicBezTo>
                    <a:pt x="780" y="214"/>
                    <a:pt x="843" y="138"/>
                    <a:pt x="930" y="75"/>
                  </a:cubicBezTo>
                  <a:cubicBezTo>
                    <a:pt x="966" y="48"/>
                    <a:pt x="1017" y="24"/>
                    <a:pt x="1069" y="12"/>
                  </a:cubicBezTo>
                  <a:cubicBezTo>
                    <a:pt x="1105" y="0"/>
                    <a:pt x="1156" y="0"/>
                    <a:pt x="1192" y="12"/>
                  </a:cubicBezTo>
                  <a:cubicBezTo>
                    <a:pt x="1267" y="24"/>
                    <a:pt x="1318" y="63"/>
                    <a:pt x="1342" y="99"/>
                  </a:cubicBezTo>
                  <a:cubicBezTo>
                    <a:pt x="1354" y="123"/>
                    <a:pt x="1354" y="150"/>
                    <a:pt x="1342" y="162"/>
                  </a:cubicBezTo>
                  <a:cubicBezTo>
                    <a:pt x="1318" y="175"/>
                    <a:pt x="1279" y="111"/>
                    <a:pt x="1180" y="123"/>
                  </a:cubicBezTo>
                  <a:cubicBezTo>
                    <a:pt x="1129" y="123"/>
                    <a:pt x="1069" y="138"/>
                    <a:pt x="1017" y="187"/>
                  </a:cubicBezTo>
                  <a:cubicBezTo>
                    <a:pt x="966" y="226"/>
                    <a:pt x="918" y="289"/>
                    <a:pt x="867" y="376"/>
                  </a:cubicBezTo>
                  <a:cubicBezTo>
                    <a:pt x="816" y="451"/>
                    <a:pt x="768" y="550"/>
                    <a:pt x="678" y="638"/>
                  </a:cubicBezTo>
                  <a:cubicBezTo>
                    <a:pt x="590" y="740"/>
                    <a:pt x="479" y="800"/>
                    <a:pt x="365" y="839"/>
                  </a:cubicBezTo>
                  <a:cubicBezTo>
                    <a:pt x="266" y="863"/>
                    <a:pt x="166" y="875"/>
                    <a:pt x="103" y="863"/>
                  </a:cubicBezTo>
                  <a:cubicBezTo>
                    <a:pt x="28" y="851"/>
                    <a:pt x="1" y="839"/>
                    <a:pt x="1" y="827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1"/>
            <p:cNvSpPr/>
            <p:nvPr/>
          </p:nvSpPr>
          <p:spPr>
            <a:xfrm>
              <a:off x="4743412" y="1952242"/>
              <a:ext cx="246465" cy="168165"/>
            </a:xfrm>
            <a:custGeom>
              <a:avLst/>
              <a:gdLst/>
              <a:ahLst/>
              <a:cxnLst/>
              <a:rect l="l" t="t" r="r" b="b"/>
              <a:pathLst>
                <a:path w="2197" h="1499" extrusionOk="0">
                  <a:moveTo>
                    <a:pt x="1422" y="0"/>
                  </a:moveTo>
                  <a:cubicBezTo>
                    <a:pt x="1228" y="0"/>
                    <a:pt x="1012" y="51"/>
                    <a:pt x="804" y="154"/>
                  </a:cubicBezTo>
                  <a:cubicBezTo>
                    <a:pt x="289" y="404"/>
                    <a:pt x="1" y="882"/>
                    <a:pt x="166" y="1207"/>
                  </a:cubicBezTo>
                  <a:cubicBezTo>
                    <a:pt x="261" y="1398"/>
                    <a:pt x="490" y="1498"/>
                    <a:pt x="767" y="1498"/>
                  </a:cubicBezTo>
                  <a:cubicBezTo>
                    <a:pt x="962" y="1498"/>
                    <a:pt x="1181" y="1448"/>
                    <a:pt x="1393" y="1345"/>
                  </a:cubicBezTo>
                  <a:cubicBezTo>
                    <a:pt x="1907" y="1093"/>
                    <a:pt x="2196" y="617"/>
                    <a:pt x="2019" y="293"/>
                  </a:cubicBezTo>
                  <a:cubicBezTo>
                    <a:pt x="1924" y="101"/>
                    <a:pt x="1696" y="0"/>
                    <a:pt x="142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1"/>
            <p:cNvSpPr/>
            <p:nvPr/>
          </p:nvSpPr>
          <p:spPr>
            <a:xfrm>
              <a:off x="4777178" y="1992067"/>
              <a:ext cx="177248" cy="106800"/>
            </a:xfrm>
            <a:custGeom>
              <a:avLst/>
              <a:gdLst/>
              <a:ahLst/>
              <a:cxnLst/>
              <a:rect l="l" t="t" r="r" b="b"/>
              <a:pathLst>
                <a:path w="1580" h="952" extrusionOk="0">
                  <a:moveTo>
                    <a:pt x="1567" y="1"/>
                  </a:moveTo>
                  <a:cubicBezTo>
                    <a:pt x="1579" y="1"/>
                    <a:pt x="1579" y="49"/>
                    <a:pt x="1555" y="124"/>
                  </a:cubicBezTo>
                  <a:cubicBezTo>
                    <a:pt x="1531" y="199"/>
                    <a:pt x="1480" y="301"/>
                    <a:pt x="1381" y="401"/>
                  </a:cubicBezTo>
                  <a:cubicBezTo>
                    <a:pt x="1330" y="437"/>
                    <a:pt x="1279" y="488"/>
                    <a:pt x="1203" y="512"/>
                  </a:cubicBezTo>
                  <a:cubicBezTo>
                    <a:pt x="1179" y="527"/>
                    <a:pt x="1128" y="551"/>
                    <a:pt x="1092" y="551"/>
                  </a:cubicBezTo>
                  <a:cubicBezTo>
                    <a:pt x="1041" y="551"/>
                    <a:pt x="993" y="539"/>
                    <a:pt x="966" y="527"/>
                  </a:cubicBezTo>
                  <a:cubicBezTo>
                    <a:pt x="930" y="512"/>
                    <a:pt x="903" y="500"/>
                    <a:pt x="867" y="500"/>
                  </a:cubicBezTo>
                  <a:cubicBezTo>
                    <a:pt x="842" y="488"/>
                    <a:pt x="815" y="488"/>
                    <a:pt x="779" y="488"/>
                  </a:cubicBezTo>
                  <a:lnTo>
                    <a:pt x="617" y="488"/>
                  </a:lnTo>
                  <a:cubicBezTo>
                    <a:pt x="415" y="527"/>
                    <a:pt x="253" y="650"/>
                    <a:pt x="166" y="765"/>
                  </a:cubicBezTo>
                  <a:cubicBezTo>
                    <a:pt x="76" y="864"/>
                    <a:pt x="51" y="951"/>
                    <a:pt x="15" y="951"/>
                  </a:cubicBezTo>
                  <a:cubicBezTo>
                    <a:pt x="0" y="951"/>
                    <a:pt x="0" y="927"/>
                    <a:pt x="0" y="876"/>
                  </a:cubicBezTo>
                  <a:cubicBezTo>
                    <a:pt x="0" y="828"/>
                    <a:pt x="15" y="765"/>
                    <a:pt x="51" y="689"/>
                  </a:cubicBezTo>
                  <a:cubicBezTo>
                    <a:pt x="91" y="614"/>
                    <a:pt x="151" y="539"/>
                    <a:pt x="253" y="464"/>
                  </a:cubicBezTo>
                  <a:cubicBezTo>
                    <a:pt x="340" y="401"/>
                    <a:pt x="451" y="338"/>
                    <a:pt x="590" y="326"/>
                  </a:cubicBezTo>
                  <a:cubicBezTo>
                    <a:pt x="653" y="313"/>
                    <a:pt x="728" y="313"/>
                    <a:pt x="803" y="326"/>
                  </a:cubicBezTo>
                  <a:cubicBezTo>
                    <a:pt x="842" y="326"/>
                    <a:pt x="867" y="338"/>
                    <a:pt x="903" y="338"/>
                  </a:cubicBezTo>
                  <a:cubicBezTo>
                    <a:pt x="942" y="350"/>
                    <a:pt x="978" y="362"/>
                    <a:pt x="1017" y="377"/>
                  </a:cubicBezTo>
                  <a:cubicBezTo>
                    <a:pt x="1041" y="389"/>
                    <a:pt x="1068" y="401"/>
                    <a:pt x="1080" y="401"/>
                  </a:cubicBezTo>
                  <a:cubicBezTo>
                    <a:pt x="1104" y="401"/>
                    <a:pt x="1128" y="401"/>
                    <a:pt x="1155" y="389"/>
                  </a:cubicBezTo>
                  <a:cubicBezTo>
                    <a:pt x="1203" y="377"/>
                    <a:pt x="1267" y="350"/>
                    <a:pt x="1306" y="313"/>
                  </a:cubicBezTo>
                  <a:cubicBezTo>
                    <a:pt x="1405" y="250"/>
                    <a:pt x="1468" y="163"/>
                    <a:pt x="1504" y="100"/>
                  </a:cubicBezTo>
                  <a:cubicBezTo>
                    <a:pt x="1543" y="37"/>
                    <a:pt x="1567" y="1"/>
                    <a:pt x="156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4422912" y="2208017"/>
              <a:ext cx="151895" cy="186564"/>
            </a:xfrm>
            <a:custGeom>
              <a:avLst/>
              <a:gdLst/>
              <a:ahLst/>
              <a:cxnLst/>
              <a:rect l="l" t="t" r="r" b="b"/>
              <a:pathLst>
                <a:path w="1354" h="1663" extrusionOk="0">
                  <a:moveTo>
                    <a:pt x="740" y="1"/>
                  </a:moveTo>
                  <a:cubicBezTo>
                    <a:pt x="419" y="1"/>
                    <a:pt x="123" y="315"/>
                    <a:pt x="64" y="743"/>
                  </a:cubicBezTo>
                  <a:cubicBezTo>
                    <a:pt x="0" y="1207"/>
                    <a:pt x="226" y="1610"/>
                    <a:pt x="566" y="1658"/>
                  </a:cubicBezTo>
                  <a:cubicBezTo>
                    <a:pt x="588" y="1661"/>
                    <a:pt x="611" y="1663"/>
                    <a:pt x="633" y="1663"/>
                  </a:cubicBezTo>
                  <a:cubicBezTo>
                    <a:pt x="945" y="1663"/>
                    <a:pt x="1235" y="1339"/>
                    <a:pt x="1294" y="918"/>
                  </a:cubicBezTo>
                  <a:cubicBezTo>
                    <a:pt x="1354" y="467"/>
                    <a:pt x="1128" y="55"/>
                    <a:pt x="791" y="4"/>
                  </a:cubicBezTo>
                  <a:cubicBezTo>
                    <a:pt x="774" y="2"/>
                    <a:pt x="757" y="1"/>
                    <a:pt x="74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4473506" y="2223835"/>
              <a:ext cx="52389" cy="156386"/>
            </a:xfrm>
            <a:custGeom>
              <a:avLst/>
              <a:gdLst/>
              <a:ahLst/>
              <a:cxnLst/>
              <a:rect l="l" t="t" r="r" b="b"/>
              <a:pathLst>
                <a:path w="467" h="1394" extrusionOk="0">
                  <a:moveTo>
                    <a:pt x="76" y="1393"/>
                  </a:moveTo>
                  <a:cubicBezTo>
                    <a:pt x="76" y="1378"/>
                    <a:pt x="103" y="1354"/>
                    <a:pt x="139" y="1303"/>
                  </a:cubicBezTo>
                  <a:cubicBezTo>
                    <a:pt x="178" y="1267"/>
                    <a:pt x="241" y="1204"/>
                    <a:pt x="265" y="1117"/>
                  </a:cubicBezTo>
                  <a:cubicBezTo>
                    <a:pt x="301" y="1042"/>
                    <a:pt x="316" y="942"/>
                    <a:pt x="289" y="867"/>
                  </a:cubicBezTo>
                  <a:cubicBezTo>
                    <a:pt x="265" y="828"/>
                    <a:pt x="241" y="804"/>
                    <a:pt x="214" y="765"/>
                  </a:cubicBezTo>
                  <a:cubicBezTo>
                    <a:pt x="178" y="741"/>
                    <a:pt x="139" y="690"/>
                    <a:pt x="103" y="654"/>
                  </a:cubicBezTo>
                  <a:cubicBezTo>
                    <a:pt x="52" y="566"/>
                    <a:pt x="16" y="464"/>
                    <a:pt x="0" y="365"/>
                  </a:cubicBezTo>
                  <a:lnTo>
                    <a:pt x="0" y="239"/>
                  </a:lnTo>
                  <a:cubicBezTo>
                    <a:pt x="16" y="190"/>
                    <a:pt x="28" y="151"/>
                    <a:pt x="40" y="127"/>
                  </a:cubicBezTo>
                  <a:cubicBezTo>
                    <a:pt x="76" y="64"/>
                    <a:pt x="139" y="13"/>
                    <a:pt x="178" y="13"/>
                  </a:cubicBezTo>
                  <a:cubicBezTo>
                    <a:pt x="226" y="1"/>
                    <a:pt x="241" y="13"/>
                    <a:pt x="253" y="25"/>
                  </a:cubicBezTo>
                  <a:cubicBezTo>
                    <a:pt x="253" y="40"/>
                    <a:pt x="226" y="52"/>
                    <a:pt x="214" y="76"/>
                  </a:cubicBezTo>
                  <a:cubicBezTo>
                    <a:pt x="202" y="88"/>
                    <a:pt x="178" y="127"/>
                    <a:pt x="166" y="163"/>
                  </a:cubicBezTo>
                  <a:cubicBezTo>
                    <a:pt x="151" y="214"/>
                    <a:pt x="151" y="278"/>
                    <a:pt x="166" y="341"/>
                  </a:cubicBezTo>
                  <a:cubicBezTo>
                    <a:pt x="178" y="416"/>
                    <a:pt x="202" y="491"/>
                    <a:pt x="253" y="551"/>
                  </a:cubicBezTo>
                  <a:cubicBezTo>
                    <a:pt x="277" y="590"/>
                    <a:pt x="301" y="614"/>
                    <a:pt x="340" y="654"/>
                  </a:cubicBezTo>
                  <a:cubicBezTo>
                    <a:pt x="352" y="678"/>
                    <a:pt x="364" y="702"/>
                    <a:pt x="391" y="729"/>
                  </a:cubicBezTo>
                  <a:cubicBezTo>
                    <a:pt x="404" y="753"/>
                    <a:pt x="428" y="792"/>
                    <a:pt x="428" y="816"/>
                  </a:cubicBezTo>
                  <a:cubicBezTo>
                    <a:pt x="467" y="954"/>
                    <a:pt x="428" y="1078"/>
                    <a:pt x="364" y="1180"/>
                  </a:cubicBezTo>
                  <a:cubicBezTo>
                    <a:pt x="301" y="1267"/>
                    <a:pt x="226" y="1318"/>
                    <a:pt x="178" y="1354"/>
                  </a:cubicBezTo>
                  <a:cubicBezTo>
                    <a:pt x="127" y="1378"/>
                    <a:pt x="91" y="1393"/>
                    <a:pt x="76" y="13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4458361" y="2006202"/>
              <a:ext cx="264302" cy="204738"/>
            </a:xfrm>
            <a:custGeom>
              <a:avLst/>
              <a:gdLst/>
              <a:ahLst/>
              <a:cxnLst/>
              <a:rect l="l" t="t" r="r" b="b"/>
              <a:pathLst>
                <a:path w="2356" h="1825" extrusionOk="0">
                  <a:moveTo>
                    <a:pt x="805" y="1"/>
                  </a:moveTo>
                  <a:cubicBezTo>
                    <a:pt x="587" y="1"/>
                    <a:pt x="396" y="75"/>
                    <a:pt x="274" y="224"/>
                  </a:cubicBezTo>
                  <a:cubicBezTo>
                    <a:pt x="0" y="551"/>
                    <a:pt x="349" y="912"/>
                    <a:pt x="851" y="1315"/>
                  </a:cubicBezTo>
                  <a:cubicBezTo>
                    <a:pt x="1191" y="1594"/>
                    <a:pt x="1520" y="1825"/>
                    <a:pt x="1782" y="1825"/>
                  </a:cubicBezTo>
                  <a:cubicBezTo>
                    <a:pt x="1895" y="1825"/>
                    <a:pt x="1996" y="1781"/>
                    <a:pt x="2078" y="1679"/>
                  </a:cubicBezTo>
                  <a:cubicBezTo>
                    <a:pt x="2355" y="1339"/>
                    <a:pt x="2181" y="750"/>
                    <a:pt x="1678" y="350"/>
                  </a:cubicBezTo>
                  <a:cubicBezTo>
                    <a:pt x="1398" y="118"/>
                    <a:pt x="1080" y="1"/>
                    <a:pt x="805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4498859" y="2056571"/>
              <a:ext cx="164684" cy="142138"/>
            </a:xfrm>
            <a:custGeom>
              <a:avLst/>
              <a:gdLst/>
              <a:ahLst/>
              <a:cxnLst/>
              <a:rect l="l" t="t" r="r" b="b"/>
              <a:pathLst>
                <a:path w="1468" h="1267" extrusionOk="0">
                  <a:moveTo>
                    <a:pt x="1456" y="1254"/>
                  </a:moveTo>
                  <a:cubicBezTo>
                    <a:pt x="1444" y="1266"/>
                    <a:pt x="1429" y="1215"/>
                    <a:pt x="1381" y="1167"/>
                  </a:cubicBezTo>
                  <a:cubicBezTo>
                    <a:pt x="1341" y="1104"/>
                    <a:pt x="1278" y="1029"/>
                    <a:pt x="1203" y="954"/>
                  </a:cubicBezTo>
                  <a:cubicBezTo>
                    <a:pt x="1029" y="803"/>
                    <a:pt x="815" y="629"/>
                    <a:pt x="641" y="514"/>
                  </a:cubicBezTo>
                  <a:cubicBezTo>
                    <a:pt x="289" y="265"/>
                    <a:pt x="0" y="75"/>
                    <a:pt x="15" y="27"/>
                  </a:cubicBezTo>
                  <a:cubicBezTo>
                    <a:pt x="27" y="0"/>
                    <a:pt x="114" y="27"/>
                    <a:pt x="253" y="75"/>
                  </a:cubicBezTo>
                  <a:cubicBezTo>
                    <a:pt x="391" y="139"/>
                    <a:pt x="566" y="238"/>
                    <a:pt x="740" y="364"/>
                  </a:cubicBezTo>
                  <a:cubicBezTo>
                    <a:pt x="929" y="502"/>
                    <a:pt x="1128" y="704"/>
                    <a:pt x="1278" y="878"/>
                  </a:cubicBezTo>
                  <a:cubicBezTo>
                    <a:pt x="1353" y="966"/>
                    <a:pt x="1417" y="1065"/>
                    <a:pt x="1444" y="1140"/>
                  </a:cubicBezTo>
                  <a:cubicBezTo>
                    <a:pt x="1468" y="1215"/>
                    <a:pt x="1456" y="1254"/>
                    <a:pt x="1456" y="12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4527018" y="1907392"/>
              <a:ext cx="250504" cy="176467"/>
            </a:xfrm>
            <a:custGeom>
              <a:avLst/>
              <a:gdLst/>
              <a:ahLst/>
              <a:cxnLst/>
              <a:rect l="l" t="t" r="r" b="b"/>
              <a:pathLst>
                <a:path w="2233" h="1573" extrusionOk="0">
                  <a:moveTo>
                    <a:pt x="1276" y="1"/>
                  </a:moveTo>
                  <a:cubicBezTo>
                    <a:pt x="1148" y="1"/>
                    <a:pt x="1014" y="20"/>
                    <a:pt x="879" y="59"/>
                  </a:cubicBezTo>
                  <a:cubicBezTo>
                    <a:pt x="340" y="234"/>
                    <a:pt x="1" y="697"/>
                    <a:pt x="127" y="1100"/>
                  </a:cubicBezTo>
                  <a:cubicBezTo>
                    <a:pt x="221" y="1399"/>
                    <a:pt x="554" y="1572"/>
                    <a:pt x="940" y="1572"/>
                  </a:cubicBezTo>
                  <a:cubicBezTo>
                    <a:pt x="1070" y="1572"/>
                    <a:pt x="1207" y="1553"/>
                    <a:pt x="1342" y="1512"/>
                  </a:cubicBezTo>
                  <a:cubicBezTo>
                    <a:pt x="1892" y="1338"/>
                    <a:pt x="2232" y="874"/>
                    <a:pt x="2106" y="471"/>
                  </a:cubicBezTo>
                  <a:cubicBezTo>
                    <a:pt x="2001" y="179"/>
                    <a:pt x="1669" y="1"/>
                    <a:pt x="1276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4569198" y="1953162"/>
              <a:ext cx="175902" cy="80437"/>
            </a:xfrm>
            <a:custGeom>
              <a:avLst/>
              <a:gdLst/>
              <a:ahLst/>
              <a:cxnLst/>
              <a:rect l="l" t="t" r="r" b="b"/>
              <a:pathLst>
                <a:path w="1568" h="717" extrusionOk="0">
                  <a:moveTo>
                    <a:pt x="1567" y="115"/>
                  </a:moveTo>
                  <a:cubicBezTo>
                    <a:pt x="1567" y="127"/>
                    <a:pt x="1516" y="115"/>
                    <a:pt x="1456" y="103"/>
                  </a:cubicBezTo>
                  <a:cubicBezTo>
                    <a:pt x="1393" y="103"/>
                    <a:pt x="1291" y="103"/>
                    <a:pt x="1192" y="115"/>
                  </a:cubicBezTo>
                  <a:cubicBezTo>
                    <a:pt x="1104" y="139"/>
                    <a:pt x="990" y="190"/>
                    <a:pt x="915" y="253"/>
                  </a:cubicBezTo>
                  <a:cubicBezTo>
                    <a:pt x="828" y="316"/>
                    <a:pt x="764" y="415"/>
                    <a:pt x="689" y="491"/>
                  </a:cubicBezTo>
                  <a:cubicBezTo>
                    <a:pt x="629" y="578"/>
                    <a:pt x="539" y="653"/>
                    <a:pt x="428" y="692"/>
                  </a:cubicBezTo>
                  <a:cubicBezTo>
                    <a:pt x="376" y="704"/>
                    <a:pt x="328" y="716"/>
                    <a:pt x="277" y="716"/>
                  </a:cubicBezTo>
                  <a:cubicBezTo>
                    <a:pt x="226" y="716"/>
                    <a:pt x="178" y="704"/>
                    <a:pt x="139" y="692"/>
                  </a:cubicBezTo>
                  <a:cubicBezTo>
                    <a:pt x="64" y="653"/>
                    <a:pt x="28" y="590"/>
                    <a:pt x="13" y="554"/>
                  </a:cubicBezTo>
                  <a:cubicBezTo>
                    <a:pt x="1" y="503"/>
                    <a:pt x="1" y="479"/>
                    <a:pt x="13" y="479"/>
                  </a:cubicBezTo>
                  <a:cubicBezTo>
                    <a:pt x="52" y="466"/>
                    <a:pt x="76" y="542"/>
                    <a:pt x="190" y="566"/>
                  </a:cubicBezTo>
                  <a:cubicBezTo>
                    <a:pt x="238" y="578"/>
                    <a:pt x="301" y="578"/>
                    <a:pt x="364" y="542"/>
                  </a:cubicBezTo>
                  <a:cubicBezTo>
                    <a:pt x="428" y="503"/>
                    <a:pt x="491" y="451"/>
                    <a:pt x="566" y="376"/>
                  </a:cubicBezTo>
                  <a:cubicBezTo>
                    <a:pt x="629" y="301"/>
                    <a:pt x="704" y="202"/>
                    <a:pt x="816" y="127"/>
                  </a:cubicBezTo>
                  <a:cubicBezTo>
                    <a:pt x="930" y="51"/>
                    <a:pt x="1065" y="15"/>
                    <a:pt x="1179" y="0"/>
                  </a:cubicBezTo>
                  <a:cubicBezTo>
                    <a:pt x="1306" y="0"/>
                    <a:pt x="1405" y="27"/>
                    <a:pt x="1468" y="51"/>
                  </a:cubicBezTo>
                  <a:cubicBezTo>
                    <a:pt x="1543" y="75"/>
                    <a:pt x="1567" y="115"/>
                    <a:pt x="1567" y="11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4296600" y="2079479"/>
              <a:ext cx="181287" cy="229979"/>
            </a:xfrm>
            <a:custGeom>
              <a:avLst/>
              <a:gdLst/>
              <a:ahLst/>
              <a:cxnLst/>
              <a:rect l="l" t="t" r="r" b="b"/>
              <a:pathLst>
                <a:path w="1616" h="2050" extrusionOk="0">
                  <a:moveTo>
                    <a:pt x="842" y="0"/>
                  </a:moveTo>
                  <a:cubicBezTo>
                    <a:pt x="445" y="0"/>
                    <a:pt x="86" y="415"/>
                    <a:pt x="36" y="956"/>
                  </a:cubicBezTo>
                  <a:cubicBezTo>
                    <a:pt x="0" y="1521"/>
                    <a:pt x="301" y="2008"/>
                    <a:pt x="713" y="2047"/>
                  </a:cubicBezTo>
                  <a:cubicBezTo>
                    <a:pt x="730" y="2049"/>
                    <a:pt x="747" y="2049"/>
                    <a:pt x="764" y="2049"/>
                  </a:cubicBezTo>
                  <a:cubicBezTo>
                    <a:pt x="1169" y="2049"/>
                    <a:pt x="1518" y="1634"/>
                    <a:pt x="1567" y="1094"/>
                  </a:cubicBezTo>
                  <a:cubicBezTo>
                    <a:pt x="1615" y="528"/>
                    <a:pt x="1315" y="41"/>
                    <a:pt x="891" y="2"/>
                  </a:cubicBezTo>
                  <a:cubicBezTo>
                    <a:pt x="874" y="1"/>
                    <a:pt x="858" y="0"/>
                    <a:pt x="84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>
              <a:off x="4361328" y="2096531"/>
              <a:ext cx="44985" cy="180281"/>
            </a:xfrm>
            <a:custGeom>
              <a:avLst/>
              <a:gdLst/>
              <a:ahLst/>
              <a:cxnLst/>
              <a:rect l="l" t="t" r="r" b="b"/>
              <a:pathLst>
                <a:path w="401" h="1607" extrusionOk="0">
                  <a:moveTo>
                    <a:pt x="302" y="16"/>
                  </a:moveTo>
                  <a:cubicBezTo>
                    <a:pt x="302" y="16"/>
                    <a:pt x="275" y="52"/>
                    <a:pt x="250" y="115"/>
                  </a:cubicBezTo>
                  <a:cubicBezTo>
                    <a:pt x="211" y="166"/>
                    <a:pt x="175" y="253"/>
                    <a:pt x="163" y="352"/>
                  </a:cubicBezTo>
                  <a:cubicBezTo>
                    <a:pt x="136" y="452"/>
                    <a:pt x="151" y="566"/>
                    <a:pt x="175" y="665"/>
                  </a:cubicBezTo>
                  <a:cubicBezTo>
                    <a:pt x="211" y="767"/>
                    <a:pt x="275" y="867"/>
                    <a:pt x="314" y="954"/>
                  </a:cubicBezTo>
                  <a:cubicBezTo>
                    <a:pt x="362" y="1053"/>
                    <a:pt x="401" y="1167"/>
                    <a:pt x="401" y="1267"/>
                  </a:cubicBezTo>
                  <a:cubicBezTo>
                    <a:pt x="401" y="1330"/>
                    <a:pt x="389" y="1381"/>
                    <a:pt x="377" y="1429"/>
                  </a:cubicBezTo>
                  <a:cubicBezTo>
                    <a:pt x="350" y="1468"/>
                    <a:pt x="326" y="1504"/>
                    <a:pt x="287" y="1543"/>
                  </a:cubicBezTo>
                  <a:cubicBezTo>
                    <a:pt x="226" y="1595"/>
                    <a:pt x="163" y="1607"/>
                    <a:pt x="112" y="1607"/>
                  </a:cubicBezTo>
                  <a:cubicBezTo>
                    <a:pt x="61" y="1607"/>
                    <a:pt x="49" y="1580"/>
                    <a:pt x="49" y="1567"/>
                  </a:cubicBezTo>
                  <a:cubicBezTo>
                    <a:pt x="49" y="1543"/>
                    <a:pt x="124" y="1543"/>
                    <a:pt x="187" y="1456"/>
                  </a:cubicBezTo>
                  <a:cubicBezTo>
                    <a:pt x="226" y="1405"/>
                    <a:pt x="238" y="1354"/>
                    <a:pt x="238" y="1279"/>
                  </a:cubicBezTo>
                  <a:cubicBezTo>
                    <a:pt x="238" y="1204"/>
                    <a:pt x="199" y="1116"/>
                    <a:pt x="163" y="1029"/>
                  </a:cubicBezTo>
                  <a:cubicBezTo>
                    <a:pt x="124" y="942"/>
                    <a:pt x="61" y="843"/>
                    <a:pt x="25" y="704"/>
                  </a:cubicBezTo>
                  <a:cubicBezTo>
                    <a:pt x="1" y="578"/>
                    <a:pt x="13" y="440"/>
                    <a:pt x="49" y="328"/>
                  </a:cubicBezTo>
                  <a:cubicBezTo>
                    <a:pt x="88" y="214"/>
                    <a:pt x="151" y="127"/>
                    <a:pt x="199" y="76"/>
                  </a:cubicBezTo>
                  <a:cubicBezTo>
                    <a:pt x="250" y="28"/>
                    <a:pt x="287" y="1"/>
                    <a:pt x="302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4523037" y="2138519"/>
              <a:ext cx="276754" cy="160873"/>
            </a:xfrm>
            <a:custGeom>
              <a:avLst/>
              <a:gdLst/>
              <a:ahLst/>
              <a:cxnLst/>
              <a:rect l="l" t="t" r="r" b="b"/>
              <a:pathLst>
                <a:path w="2467" h="1434" extrusionOk="0">
                  <a:moveTo>
                    <a:pt x="1872" y="0"/>
                  </a:moveTo>
                  <a:cubicBezTo>
                    <a:pt x="1663" y="0"/>
                    <a:pt x="1403" y="59"/>
                    <a:pt x="1113" y="140"/>
                  </a:cubicBezTo>
                  <a:cubicBezTo>
                    <a:pt x="499" y="314"/>
                    <a:pt x="0" y="516"/>
                    <a:pt x="111" y="928"/>
                  </a:cubicBezTo>
                  <a:cubicBezTo>
                    <a:pt x="206" y="1247"/>
                    <a:pt x="565" y="1433"/>
                    <a:pt x="997" y="1433"/>
                  </a:cubicBezTo>
                  <a:cubicBezTo>
                    <a:pt x="1143" y="1433"/>
                    <a:pt x="1298" y="1412"/>
                    <a:pt x="1453" y="1367"/>
                  </a:cubicBezTo>
                  <a:cubicBezTo>
                    <a:pt x="2066" y="1205"/>
                    <a:pt x="2466" y="729"/>
                    <a:pt x="2355" y="302"/>
                  </a:cubicBezTo>
                  <a:cubicBezTo>
                    <a:pt x="2287" y="81"/>
                    <a:pt x="2115" y="0"/>
                    <a:pt x="1872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1"/>
            <p:cNvSpPr/>
            <p:nvPr/>
          </p:nvSpPr>
          <p:spPr>
            <a:xfrm>
              <a:off x="4549623" y="2161292"/>
              <a:ext cx="207986" cy="66189"/>
            </a:xfrm>
            <a:custGeom>
              <a:avLst/>
              <a:gdLst/>
              <a:ahLst/>
              <a:cxnLst/>
              <a:rect l="l" t="t" r="r" b="b"/>
              <a:pathLst>
                <a:path w="1854" h="590" extrusionOk="0">
                  <a:moveTo>
                    <a:pt x="13" y="499"/>
                  </a:moveTo>
                  <a:cubicBezTo>
                    <a:pt x="13" y="487"/>
                    <a:pt x="49" y="499"/>
                    <a:pt x="124" y="499"/>
                  </a:cubicBezTo>
                  <a:cubicBezTo>
                    <a:pt x="187" y="499"/>
                    <a:pt x="289" y="487"/>
                    <a:pt x="401" y="463"/>
                  </a:cubicBezTo>
                  <a:cubicBezTo>
                    <a:pt x="626" y="412"/>
                    <a:pt x="891" y="337"/>
                    <a:pt x="1089" y="274"/>
                  </a:cubicBezTo>
                  <a:cubicBezTo>
                    <a:pt x="1493" y="123"/>
                    <a:pt x="1817" y="0"/>
                    <a:pt x="1841" y="36"/>
                  </a:cubicBezTo>
                  <a:cubicBezTo>
                    <a:pt x="1853" y="63"/>
                    <a:pt x="1793" y="123"/>
                    <a:pt x="1667" y="199"/>
                  </a:cubicBezTo>
                  <a:cubicBezTo>
                    <a:pt x="1541" y="274"/>
                    <a:pt x="1366" y="364"/>
                    <a:pt x="1141" y="439"/>
                  </a:cubicBezTo>
                  <a:cubicBezTo>
                    <a:pt x="939" y="499"/>
                    <a:pt x="650" y="563"/>
                    <a:pt x="413" y="575"/>
                  </a:cubicBezTo>
                  <a:cubicBezTo>
                    <a:pt x="301" y="590"/>
                    <a:pt x="187" y="575"/>
                    <a:pt x="112" y="551"/>
                  </a:cubicBezTo>
                  <a:cubicBezTo>
                    <a:pt x="37" y="538"/>
                    <a:pt x="1" y="499"/>
                    <a:pt x="13" y="49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1"/>
            <p:cNvSpPr/>
            <p:nvPr/>
          </p:nvSpPr>
          <p:spPr>
            <a:xfrm>
              <a:off x="4654904" y="2304741"/>
              <a:ext cx="229525" cy="232335"/>
            </a:xfrm>
            <a:custGeom>
              <a:avLst/>
              <a:gdLst/>
              <a:ahLst/>
              <a:cxnLst/>
              <a:rect l="l" t="t" r="r" b="b"/>
              <a:pathLst>
                <a:path w="2046" h="2071" extrusionOk="0">
                  <a:moveTo>
                    <a:pt x="584" y="1"/>
                  </a:moveTo>
                  <a:cubicBezTo>
                    <a:pt x="510" y="1"/>
                    <a:pt x="437" y="24"/>
                    <a:pt x="364" y="75"/>
                  </a:cubicBezTo>
                  <a:cubicBezTo>
                    <a:pt x="0" y="313"/>
                    <a:pt x="0" y="942"/>
                    <a:pt x="376" y="1468"/>
                  </a:cubicBezTo>
                  <a:cubicBezTo>
                    <a:pt x="639" y="1848"/>
                    <a:pt x="1013" y="2071"/>
                    <a:pt x="1337" y="2071"/>
                  </a:cubicBezTo>
                  <a:cubicBezTo>
                    <a:pt x="1462" y="2071"/>
                    <a:pt x="1580" y="2038"/>
                    <a:pt x="1682" y="1967"/>
                  </a:cubicBezTo>
                  <a:cubicBezTo>
                    <a:pt x="2046" y="1730"/>
                    <a:pt x="1805" y="1290"/>
                    <a:pt x="1444" y="764"/>
                  </a:cubicBezTo>
                  <a:cubicBezTo>
                    <a:pt x="1155" y="346"/>
                    <a:pt x="866" y="1"/>
                    <a:pt x="58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1"/>
            <p:cNvSpPr/>
            <p:nvPr/>
          </p:nvSpPr>
          <p:spPr>
            <a:xfrm>
              <a:off x="4722324" y="2317530"/>
              <a:ext cx="122615" cy="179945"/>
            </a:xfrm>
            <a:custGeom>
              <a:avLst/>
              <a:gdLst/>
              <a:ahLst/>
              <a:cxnLst/>
              <a:rect l="l" t="t" r="r" b="b"/>
              <a:pathLst>
                <a:path w="1093" h="1604" extrusionOk="0">
                  <a:moveTo>
                    <a:pt x="28" y="1"/>
                  </a:moveTo>
                  <a:cubicBezTo>
                    <a:pt x="40" y="1"/>
                    <a:pt x="40" y="49"/>
                    <a:pt x="64" y="112"/>
                  </a:cubicBezTo>
                  <a:cubicBezTo>
                    <a:pt x="76" y="187"/>
                    <a:pt x="127" y="262"/>
                    <a:pt x="178" y="361"/>
                  </a:cubicBezTo>
                  <a:cubicBezTo>
                    <a:pt x="302" y="551"/>
                    <a:pt x="452" y="776"/>
                    <a:pt x="590" y="951"/>
                  </a:cubicBezTo>
                  <a:cubicBezTo>
                    <a:pt x="855" y="1291"/>
                    <a:pt x="1093" y="1540"/>
                    <a:pt x="1054" y="1579"/>
                  </a:cubicBezTo>
                  <a:cubicBezTo>
                    <a:pt x="1030" y="1604"/>
                    <a:pt x="954" y="1564"/>
                    <a:pt x="843" y="1465"/>
                  </a:cubicBezTo>
                  <a:cubicBezTo>
                    <a:pt x="729" y="1378"/>
                    <a:pt x="590" y="1240"/>
                    <a:pt x="452" y="1053"/>
                  </a:cubicBezTo>
                  <a:cubicBezTo>
                    <a:pt x="317" y="876"/>
                    <a:pt x="178" y="626"/>
                    <a:pt x="91" y="413"/>
                  </a:cubicBezTo>
                  <a:cubicBezTo>
                    <a:pt x="40" y="313"/>
                    <a:pt x="1" y="199"/>
                    <a:pt x="1" y="124"/>
                  </a:cubicBezTo>
                  <a:cubicBezTo>
                    <a:pt x="1" y="49"/>
                    <a:pt x="16" y="1"/>
                    <a:pt x="28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E263A0E-FB88-8138-6F73-A6A304E19052}"/>
              </a:ext>
            </a:extLst>
          </p:cNvPr>
          <p:cNvSpPr txBox="1"/>
          <p:nvPr/>
        </p:nvSpPr>
        <p:spPr>
          <a:xfrm>
            <a:off x="1573025" y="1135662"/>
            <a:ext cx="678304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Expand the Menu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Seasonal Specials</a:t>
            </a:r>
            <a:r>
              <a:rPr lang="en-GB" dirty="0"/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Introduce limited-time beverages (e.g., pumpkin spice latte in fall).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Healthy Options</a:t>
            </a:r>
            <a:r>
              <a:rPr lang="en-GB" dirty="0"/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Add vegan, gluten-free, or low-sugar snacks and drinks</a:t>
            </a:r>
            <a:r>
              <a:rPr lang="en-GB" dirty="0"/>
              <a:t>.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Combo Deals</a:t>
            </a:r>
            <a:r>
              <a:rPr lang="en-GB" dirty="0"/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Offer bundled deals like coffee + pastry at a discounted rate.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CF474-073F-752A-050F-2F52DE68E9AC}"/>
              </a:ext>
            </a:extLst>
          </p:cNvPr>
          <p:cNvSpPr txBox="1"/>
          <p:nvPr/>
        </p:nvSpPr>
        <p:spPr>
          <a:xfrm>
            <a:off x="1573025" y="2331440"/>
            <a:ext cx="64342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Leverage Digital Marketing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Social Media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: Regularly post high-quality photos of products, behind-the-scenes content, and customer testimonials.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Email Marketing</a:t>
            </a:r>
            <a:r>
              <a:rPr lang="en-GB" dirty="0"/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Share promotions, new menu items, and events with your mailing list.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Influencer Partnerships</a:t>
            </a:r>
            <a:r>
              <a:rPr lang="en-GB" dirty="0"/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Collaborate with local influencers for promotions</a:t>
            </a:r>
            <a:r>
              <a:rPr lang="en-GB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8585A-2A4D-AC18-A65D-F53A0F6CE09B}"/>
              </a:ext>
            </a:extLst>
          </p:cNvPr>
          <p:cNvSpPr txBox="1"/>
          <p:nvPr/>
        </p:nvSpPr>
        <p:spPr>
          <a:xfrm>
            <a:off x="1634852" y="3845681"/>
            <a:ext cx="64342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Upsell and Cross-Sell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Train Staff</a:t>
            </a:r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:</a:t>
            </a:r>
            <a:r>
              <a:rPr lang="en-GB" dirty="0"/>
              <a:t>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Teach employees to suggest add-ons like syrups, extra shots, or baked goods.</a:t>
            </a:r>
          </a:p>
          <a:p>
            <a:r>
              <a:rPr lang="en-GB" b="1" dirty="0">
                <a:solidFill>
                  <a:schemeClr val="accent5">
                    <a:lumMod val="75000"/>
                  </a:schemeClr>
                </a:solidFill>
              </a:rPr>
              <a:t>Display Strategically</a:t>
            </a:r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Place tempting snacks or merchandise near the counter.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fe Bookstore Project Proposal by Slidesgo">
  <a:themeElements>
    <a:clrScheme name="Simple Light">
      <a:dk1>
        <a:srgbClr val="471108"/>
      </a:dk1>
      <a:lt1>
        <a:srgbClr val="00695A"/>
      </a:lt1>
      <a:dk2>
        <a:srgbClr val="F9E7C8"/>
      </a:dk2>
      <a:lt2>
        <a:srgbClr val="FFB887"/>
      </a:lt2>
      <a:accent1>
        <a:srgbClr val="E19453"/>
      </a:accent1>
      <a:accent2>
        <a:srgbClr val="C26433"/>
      </a:accent2>
      <a:accent3>
        <a:srgbClr val="A3432B"/>
      </a:accent3>
      <a:accent4>
        <a:srgbClr val="7F3C2A"/>
      </a:accent4>
      <a:accent5>
        <a:srgbClr val="509C7D"/>
      </a:accent5>
      <a:accent6>
        <a:srgbClr val="FFFFFF"/>
      </a:accent6>
      <a:hlink>
        <a:srgbClr val="47110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</TotalTime>
  <Words>488</Words>
  <Application>Microsoft Office PowerPoint</Application>
  <PresentationFormat>On-screen Show (16:9)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Aptos Narrow</vt:lpstr>
      <vt:lpstr>Arial</vt:lpstr>
      <vt:lpstr>DM Serif Display</vt:lpstr>
      <vt:lpstr>Anton</vt:lpstr>
      <vt:lpstr>Anaheim</vt:lpstr>
      <vt:lpstr>Lato</vt:lpstr>
      <vt:lpstr>Roboto</vt:lpstr>
      <vt:lpstr>Roboto Condensed Light</vt:lpstr>
      <vt:lpstr>Cafe Bookstore Project Proposal by Slidesgo</vt:lpstr>
      <vt:lpstr>Bright Coffee shop  SALES ANALYSIS </vt:lpstr>
      <vt:lpstr>Agenda </vt:lpstr>
      <vt:lpstr>Ours Bright Locations </vt:lpstr>
      <vt:lpstr>Bright cofee shop | Product Category     </vt:lpstr>
      <vt:lpstr>Coffee Consumption By Time Cohort </vt:lpstr>
      <vt:lpstr>Bright Cofee | Revenue Split </vt:lpstr>
      <vt:lpstr>BrightCoffee Monthly Sales </vt:lpstr>
      <vt:lpstr>Factors Affecting  Store perfomance </vt:lpstr>
      <vt:lpstr>Recommendations to increase Revenue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Thembani Donga</cp:lastModifiedBy>
  <cp:revision>3</cp:revision>
  <cp:lastPrinted>2025-05-10T21:01:54Z</cp:lastPrinted>
  <dcterms:modified xsi:type="dcterms:W3CDTF">2025-05-10T21:03:12Z</dcterms:modified>
</cp:coreProperties>
</file>